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6" r:id="rId23"/>
    <p:sldId id="277" r:id="rId24"/>
    <p:sldId id="279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F2414B-8EEC-46CB-8128-979EC7B91975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3302867-5E56-47BA-9541-5E79AE0491DF}">
      <dgm:prSet/>
      <dgm:spPr/>
      <dgm:t>
        <a:bodyPr/>
        <a:lstStyle/>
        <a:p>
          <a:r>
            <a:rPr lang="fr-FR"/>
            <a:t>Goal is to get rid of all your cards before the others</a:t>
          </a:r>
          <a:endParaRPr lang="en-US"/>
        </a:p>
      </dgm:t>
    </dgm:pt>
    <dgm:pt modelId="{4D5537C5-D575-48C9-9E67-81A357FDA24E}" type="parTrans" cxnId="{1D13EAFD-8655-4A98-93E4-7D71C4FA1ABA}">
      <dgm:prSet/>
      <dgm:spPr/>
      <dgm:t>
        <a:bodyPr/>
        <a:lstStyle/>
        <a:p>
          <a:endParaRPr lang="en-US"/>
        </a:p>
      </dgm:t>
    </dgm:pt>
    <dgm:pt modelId="{36DF070B-1049-4396-8220-44CA50725762}" type="sibTrans" cxnId="{1D13EAFD-8655-4A98-93E4-7D71C4FA1ABA}">
      <dgm:prSet/>
      <dgm:spPr/>
      <dgm:t>
        <a:bodyPr/>
        <a:lstStyle/>
        <a:p>
          <a:endParaRPr lang="en-US"/>
        </a:p>
      </dgm:t>
    </dgm:pt>
    <dgm:pt modelId="{BC4A81B7-215A-42C2-A1DC-37B96924DAA4}">
      <dgm:prSet/>
      <dgm:spPr/>
      <dgm:t>
        <a:bodyPr/>
        <a:lstStyle/>
        <a:p>
          <a:r>
            <a:rPr lang="fr-FR" dirty="0"/>
            <a:t>Need to </a:t>
          </a:r>
          <a:r>
            <a:rPr lang="fr-FR" dirty="0" err="1"/>
            <a:t>play</a:t>
          </a:r>
          <a:r>
            <a:rPr lang="fr-FR" dirty="0"/>
            <a:t> a </a:t>
          </a:r>
          <a:r>
            <a:rPr lang="fr-FR" dirty="0" err="1"/>
            <a:t>card</a:t>
          </a:r>
          <a:r>
            <a:rPr lang="fr-FR" dirty="0"/>
            <a:t> </a:t>
          </a:r>
          <a:r>
            <a:rPr lang="fr-FR" dirty="0" err="1"/>
            <a:t>with</a:t>
          </a:r>
          <a:r>
            <a:rPr lang="fr-FR" dirty="0"/>
            <a:t> the </a:t>
          </a:r>
          <a:r>
            <a:rPr lang="fr-FR" dirty="0" err="1"/>
            <a:t>same</a:t>
          </a:r>
          <a:r>
            <a:rPr lang="fr-FR" dirty="0"/>
            <a:t> value or </a:t>
          </a:r>
          <a:r>
            <a:rPr lang="fr-FR" dirty="0" err="1"/>
            <a:t>color</a:t>
          </a:r>
          <a:r>
            <a:rPr lang="fr-FR" dirty="0"/>
            <a:t> as the </a:t>
          </a:r>
          <a:r>
            <a:rPr lang="fr-FR" dirty="0" err="1"/>
            <a:t>previous</a:t>
          </a:r>
          <a:r>
            <a:rPr lang="fr-FR" dirty="0"/>
            <a:t> one</a:t>
          </a:r>
          <a:endParaRPr lang="en-US" dirty="0"/>
        </a:p>
      </dgm:t>
    </dgm:pt>
    <dgm:pt modelId="{00893255-5C18-47E3-88C6-A4639A0BBDD3}" type="parTrans" cxnId="{F5F5E47B-659E-4458-9E7A-7016E895F547}">
      <dgm:prSet/>
      <dgm:spPr/>
      <dgm:t>
        <a:bodyPr/>
        <a:lstStyle/>
        <a:p>
          <a:endParaRPr lang="en-US"/>
        </a:p>
      </dgm:t>
    </dgm:pt>
    <dgm:pt modelId="{80D37DAD-CBF6-494A-9F9F-C89ACCCA4419}" type="sibTrans" cxnId="{F5F5E47B-659E-4458-9E7A-7016E895F547}">
      <dgm:prSet/>
      <dgm:spPr/>
      <dgm:t>
        <a:bodyPr/>
        <a:lstStyle/>
        <a:p>
          <a:endParaRPr lang="en-US"/>
        </a:p>
      </dgm:t>
    </dgm:pt>
    <dgm:pt modelId="{196F5851-3B31-4E50-B22F-9AE44D19AA80}">
      <dgm:prSet/>
      <dgm:spPr/>
      <dgm:t>
        <a:bodyPr/>
        <a:lstStyle/>
        <a:p>
          <a:r>
            <a:rPr lang="fr-FR"/>
            <a:t>Some cards have special effects</a:t>
          </a:r>
          <a:endParaRPr lang="en-US"/>
        </a:p>
      </dgm:t>
    </dgm:pt>
    <dgm:pt modelId="{A59E0BFE-B7D1-43D2-8BED-24FEAB07D7A3}" type="parTrans" cxnId="{AFC3BDFF-5154-4A2C-BDCA-9CAEED586A1E}">
      <dgm:prSet/>
      <dgm:spPr/>
      <dgm:t>
        <a:bodyPr/>
        <a:lstStyle/>
        <a:p>
          <a:endParaRPr lang="en-US"/>
        </a:p>
      </dgm:t>
    </dgm:pt>
    <dgm:pt modelId="{0224EBD3-5F2F-44E9-923D-2C1B7740B9D0}" type="sibTrans" cxnId="{AFC3BDFF-5154-4A2C-BDCA-9CAEED586A1E}">
      <dgm:prSet/>
      <dgm:spPr/>
      <dgm:t>
        <a:bodyPr/>
        <a:lstStyle/>
        <a:p>
          <a:endParaRPr lang="en-US"/>
        </a:p>
      </dgm:t>
    </dgm:pt>
    <dgm:pt modelId="{32A8FE69-50D6-4243-81D0-FD2E938A3F94}">
      <dgm:prSet/>
      <dgm:spPr/>
      <dgm:t>
        <a:bodyPr/>
        <a:lstStyle/>
        <a:p>
          <a:r>
            <a:rPr lang="fr-FR" dirty="0" err="1"/>
            <a:t>Pass</a:t>
          </a:r>
          <a:r>
            <a:rPr lang="fr-FR" dirty="0"/>
            <a:t> a </a:t>
          </a:r>
          <a:r>
            <a:rPr lang="fr-FR" dirty="0" err="1"/>
            <a:t>player</a:t>
          </a:r>
          <a:endParaRPr lang="en-US" dirty="0"/>
        </a:p>
      </dgm:t>
    </dgm:pt>
    <dgm:pt modelId="{2CE2C62F-FE78-4334-BDE2-823F0840B91D}" type="parTrans" cxnId="{3CD7A314-8C56-40C3-BEED-02376919BAF9}">
      <dgm:prSet/>
      <dgm:spPr/>
      <dgm:t>
        <a:bodyPr/>
        <a:lstStyle/>
        <a:p>
          <a:endParaRPr lang="en-US"/>
        </a:p>
      </dgm:t>
    </dgm:pt>
    <dgm:pt modelId="{C8E496EF-4161-4A56-9C31-464A7F9DD3D3}" type="sibTrans" cxnId="{3CD7A314-8C56-40C3-BEED-02376919BAF9}">
      <dgm:prSet/>
      <dgm:spPr/>
      <dgm:t>
        <a:bodyPr/>
        <a:lstStyle/>
        <a:p>
          <a:endParaRPr lang="en-US"/>
        </a:p>
      </dgm:t>
    </dgm:pt>
    <dgm:pt modelId="{42DD1847-5B6F-4AC7-8A0E-BE6A44C57C96}">
      <dgm:prSet/>
      <dgm:spPr/>
      <dgm:t>
        <a:bodyPr/>
        <a:lstStyle/>
        <a:p>
          <a:r>
            <a:rPr lang="fr-FR"/>
            <a:t>Reverse the game sens</a:t>
          </a:r>
          <a:endParaRPr lang="en-US"/>
        </a:p>
      </dgm:t>
    </dgm:pt>
    <dgm:pt modelId="{91DDAD90-E9FD-45CD-B365-1DE7DEB94234}" type="parTrans" cxnId="{F3587AFB-50F3-4B37-B0B6-A73A28B71DB3}">
      <dgm:prSet/>
      <dgm:spPr/>
      <dgm:t>
        <a:bodyPr/>
        <a:lstStyle/>
        <a:p>
          <a:endParaRPr lang="en-US"/>
        </a:p>
      </dgm:t>
    </dgm:pt>
    <dgm:pt modelId="{11D8EA12-544A-4F0A-A2F1-3672A5D59A03}" type="sibTrans" cxnId="{F3587AFB-50F3-4B37-B0B6-A73A28B71DB3}">
      <dgm:prSet/>
      <dgm:spPr/>
      <dgm:t>
        <a:bodyPr/>
        <a:lstStyle/>
        <a:p>
          <a:endParaRPr lang="en-US"/>
        </a:p>
      </dgm:t>
    </dgm:pt>
    <dgm:pt modelId="{0DAE7AB4-48DD-412D-AFC3-27C9CDD090E9}">
      <dgm:prSet/>
      <dgm:spPr/>
      <dgm:t>
        <a:bodyPr/>
        <a:lstStyle/>
        <a:p>
          <a:r>
            <a:rPr lang="fr-FR"/>
            <a:t>Change the colour</a:t>
          </a:r>
          <a:endParaRPr lang="en-US"/>
        </a:p>
      </dgm:t>
    </dgm:pt>
    <dgm:pt modelId="{D11B0CBE-B64B-47CA-8D0C-3044C9949691}" type="parTrans" cxnId="{4CD3B1B8-62F1-4322-8EA5-9435C77726AD}">
      <dgm:prSet/>
      <dgm:spPr/>
      <dgm:t>
        <a:bodyPr/>
        <a:lstStyle/>
        <a:p>
          <a:endParaRPr lang="en-US"/>
        </a:p>
      </dgm:t>
    </dgm:pt>
    <dgm:pt modelId="{DC93C689-D9D8-4E0E-A812-FCD4EBA392F9}" type="sibTrans" cxnId="{4CD3B1B8-62F1-4322-8EA5-9435C77726AD}">
      <dgm:prSet/>
      <dgm:spPr/>
      <dgm:t>
        <a:bodyPr/>
        <a:lstStyle/>
        <a:p>
          <a:endParaRPr lang="en-US"/>
        </a:p>
      </dgm:t>
    </dgm:pt>
    <dgm:pt modelId="{2D56C673-D183-45CF-8EE9-D11FA425383B}">
      <dgm:prSet/>
      <dgm:spPr/>
      <dgm:t>
        <a:bodyPr/>
        <a:lstStyle/>
        <a:p>
          <a:r>
            <a:rPr lang="fr-FR"/>
            <a:t>Possibility of stacking drawing cards (Contentious)</a:t>
          </a:r>
          <a:endParaRPr lang="en-US"/>
        </a:p>
      </dgm:t>
    </dgm:pt>
    <dgm:pt modelId="{CE160544-E65E-4778-A059-0B14078147EE}" type="parTrans" cxnId="{A00D31DA-33B6-4BF1-B80E-A10F24DDE474}">
      <dgm:prSet/>
      <dgm:spPr/>
      <dgm:t>
        <a:bodyPr/>
        <a:lstStyle/>
        <a:p>
          <a:endParaRPr lang="en-US"/>
        </a:p>
      </dgm:t>
    </dgm:pt>
    <dgm:pt modelId="{1A57BEAE-8398-4BC5-AEF5-B3AC3CE006B2}" type="sibTrans" cxnId="{A00D31DA-33B6-4BF1-B80E-A10F24DDE474}">
      <dgm:prSet/>
      <dgm:spPr/>
      <dgm:t>
        <a:bodyPr/>
        <a:lstStyle/>
        <a:p>
          <a:endParaRPr lang="en-US"/>
        </a:p>
      </dgm:t>
    </dgm:pt>
    <dgm:pt modelId="{5047BF38-8015-4B00-9015-10509D83A4FF}">
      <dgm:prSet/>
      <dgm:spPr/>
      <dgm:t>
        <a:bodyPr/>
        <a:lstStyle/>
        <a:p>
          <a:r>
            <a:rPr lang="fr-FR"/>
            <a:t>If you can’t play you draw a card</a:t>
          </a:r>
          <a:endParaRPr lang="en-US"/>
        </a:p>
      </dgm:t>
    </dgm:pt>
    <dgm:pt modelId="{7FE54B4B-A338-4481-8A31-82A44CE9CBB5}" type="parTrans" cxnId="{BAB2C323-428C-458E-B129-74832662F70E}">
      <dgm:prSet/>
      <dgm:spPr/>
      <dgm:t>
        <a:bodyPr/>
        <a:lstStyle/>
        <a:p>
          <a:endParaRPr lang="en-US"/>
        </a:p>
      </dgm:t>
    </dgm:pt>
    <dgm:pt modelId="{4B6C5DD3-9E70-4E0A-BD52-706B5F0FE9F1}" type="sibTrans" cxnId="{BAB2C323-428C-458E-B129-74832662F70E}">
      <dgm:prSet/>
      <dgm:spPr/>
      <dgm:t>
        <a:bodyPr/>
        <a:lstStyle/>
        <a:p>
          <a:endParaRPr lang="en-US"/>
        </a:p>
      </dgm:t>
    </dgm:pt>
    <dgm:pt modelId="{82D330C5-3394-4CD9-AB13-D75A803FB4D6}">
      <dgm:prSet/>
      <dgm:spPr/>
      <dgm:t>
        <a:bodyPr/>
        <a:lstStyle/>
        <a:p>
          <a:r>
            <a:rPr lang="fr-FR" dirty="0" err="1"/>
            <a:t>When</a:t>
          </a:r>
          <a:r>
            <a:rPr lang="fr-FR" dirty="0"/>
            <a:t> </a:t>
          </a:r>
          <a:r>
            <a:rPr lang="fr-FR" dirty="0" err="1"/>
            <a:t>it’s</a:t>
          </a:r>
          <a:r>
            <a:rPr lang="fr-FR" dirty="0"/>
            <a:t> </a:t>
          </a:r>
          <a:r>
            <a:rPr lang="fr-FR" dirty="0" err="1"/>
            <a:t>your</a:t>
          </a:r>
          <a:r>
            <a:rPr lang="fr-FR" dirty="0"/>
            <a:t> last </a:t>
          </a:r>
          <a:r>
            <a:rPr lang="fr-FR" dirty="0" err="1"/>
            <a:t>card</a:t>
          </a:r>
          <a:r>
            <a:rPr lang="fr-FR" dirty="0"/>
            <a:t> </a:t>
          </a:r>
          <a:r>
            <a:rPr lang="fr-FR" dirty="0" err="1"/>
            <a:t>you</a:t>
          </a:r>
          <a:r>
            <a:rPr lang="fr-FR" dirty="0"/>
            <a:t> have to </a:t>
          </a:r>
          <a:r>
            <a:rPr lang="fr-FR" dirty="0" err="1"/>
            <a:t>shout</a:t>
          </a:r>
          <a:r>
            <a:rPr lang="fr-FR" dirty="0"/>
            <a:t> « UNO »</a:t>
          </a:r>
          <a:endParaRPr lang="en-US" dirty="0"/>
        </a:p>
      </dgm:t>
    </dgm:pt>
    <dgm:pt modelId="{8C0781FB-ECF6-4147-A90D-63D436CA6629}" type="parTrans" cxnId="{1C67142A-57F6-4700-9378-F1A3FBE40552}">
      <dgm:prSet/>
      <dgm:spPr/>
      <dgm:t>
        <a:bodyPr/>
        <a:lstStyle/>
        <a:p>
          <a:endParaRPr lang="en-US"/>
        </a:p>
      </dgm:t>
    </dgm:pt>
    <dgm:pt modelId="{90F7FCE2-BABE-477F-987B-1B3798108ADD}" type="sibTrans" cxnId="{1C67142A-57F6-4700-9378-F1A3FBE40552}">
      <dgm:prSet/>
      <dgm:spPr/>
      <dgm:t>
        <a:bodyPr/>
        <a:lstStyle/>
        <a:p>
          <a:endParaRPr lang="en-US"/>
        </a:p>
      </dgm:t>
    </dgm:pt>
    <dgm:pt modelId="{C201282B-5C3F-4AC4-B6AB-23ABACD42005}">
      <dgm:prSet/>
      <dgm:spPr/>
      <dgm:t>
        <a:bodyPr/>
        <a:lstStyle/>
        <a:p>
          <a:r>
            <a:rPr lang="fr-FR" dirty="0" err="1"/>
            <a:t>Make</a:t>
          </a:r>
          <a:r>
            <a:rPr lang="fr-FR" dirty="0"/>
            <a:t> the </a:t>
          </a:r>
          <a:r>
            <a:rPr lang="fr-FR" dirty="0" err="1"/>
            <a:t>next</a:t>
          </a:r>
          <a:r>
            <a:rPr lang="fr-FR" dirty="0"/>
            <a:t> </a:t>
          </a:r>
          <a:r>
            <a:rPr lang="fr-FR" dirty="0" err="1"/>
            <a:t>person</a:t>
          </a:r>
          <a:r>
            <a:rPr lang="fr-FR" dirty="0"/>
            <a:t> </a:t>
          </a:r>
          <a:r>
            <a:rPr lang="fr-FR" dirty="0" err="1"/>
            <a:t>draw</a:t>
          </a:r>
          <a:r>
            <a:rPr lang="fr-FR" dirty="0"/>
            <a:t> </a:t>
          </a:r>
          <a:r>
            <a:rPr lang="fr-FR" dirty="0" err="1"/>
            <a:t>cards</a:t>
          </a:r>
          <a:endParaRPr lang="en-US" dirty="0"/>
        </a:p>
      </dgm:t>
    </dgm:pt>
    <dgm:pt modelId="{2596ADCE-590D-4467-A106-6BB4455D7C76}" type="sibTrans" cxnId="{E3404333-2A6C-47BC-BA7D-6EF51DCCB229}">
      <dgm:prSet/>
      <dgm:spPr/>
      <dgm:t>
        <a:bodyPr/>
        <a:lstStyle/>
        <a:p>
          <a:endParaRPr lang="en-US"/>
        </a:p>
      </dgm:t>
    </dgm:pt>
    <dgm:pt modelId="{DEE1DD1D-F7A8-4FB7-91E2-B937E3766702}" type="parTrans" cxnId="{E3404333-2A6C-47BC-BA7D-6EF51DCCB229}">
      <dgm:prSet/>
      <dgm:spPr/>
      <dgm:t>
        <a:bodyPr/>
        <a:lstStyle/>
        <a:p>
          <a:endParaRPr lang="en-US"/>
        </a:p>
      </dgm:t>
    </dgm:pt>
    <dgm:pt modelId="{416A98FE-6C59-45B3-BE8A-0C5341B86469}" type="pres">
      <dgm:prSet presAssocID="{ABF2414B-8EEC-46CB-8128-979EC7B91975}" presName="Name0" presStyleCnt="0">
        <dgm:presLayoutVars>
          <dgm:dir/>
          <dgm:animLvl val="lvl"/>
          <dgm:resizeHandles val="exact"/>
        </dgm:presLayoutVars>
      </dgm:prSet>
      <dgm:spPr/>
    </dgm:pt>
    <dgm:pt modelId="{A3412AD2-F7C4-45FE-898D-CDF7B01993C8}" type="pres">
      <dgm:prSet presAssocID="{82D330C5-3394-4CD9-AB13-D75A803FB4D6}" presName="boxAndChildren" presStyleCnt="0"/>
      <dgm:spPr/>
    </dgm:pt>
    <dgm:pt modelId="{DD6FC85E-55D5-4957-99B2-BF72807FE5BF}" type="pres">
      <dgm:prSet presAssocID="{82D330C5-3394-4CD9-AB13-D75A803FB4D6}" presName="parentTextBox" presStyleLbl="alignNode1" presStyleIdx="0" presStyleCnt="6"/>
      <dgm:spPr/>
    </dgm:pt>
    <dgm:pt modelId="{70201E26-B51B-4CE9-A47F-4F1DCDAA3B01}" type="pres">
      <dgm:prSet presAssocID="{82D330C5-3394-4CD9-AB13-D75A803FB4D6}" presName="descendantBox" presStyleLbl="bgAccFollowNode1" presStyleIdx="0" presStyleCnt="6"/>
      <dgm:spPr/>
    </dgm:pt>
    <dgm:pt modelId="{F2DCB2D6-9B66-4994-AEA2-35461742E473}" type="pres">
      <dgm:prSet presAssocID="{4B6C5DD3-9E70-4E0A-BD52-706B5F0FE9F1}" presName="sp" presStyleCnt="0"/>
      <dgm:spPr/>
    </dgm:pt>
    <dgm:pt modelId="{775EA5FB-27F4-42C7-BDE2-92FB9B4C94E0}" type="pres">
      <dgm:prSet presAssocID="{5047BF38-8015-4B00-9015-10509D83A4FF}" presName="arrowAndChildren" presStyleCnt="0"/>
      <dgm:spPr/>
    </dgm:pt>
    <dgm:pt modelId="{A84AD87B-26C7-42CD-96A8-48FF3E741145}" type="pres">
      <dgm:prSet presAssocID="{5047BF38-8015-4B00-9015-10509D83A4FF}" presName="parentTextArrow" presStyleLbl="node1" presStyleIdx="0" presStyleCnt="4"/>
      <dgm:spPr/>
    </dgm:pt>
    <dgm:pt modelId="{E37D60E0-0194-45F1-9E26-063F428ADEA7}" type="pres">
      <dgm:prSet presAssocID="{5047BF38-8015-4B00-9015-10509D83A4FF}" presName="arrow" presStyleLbl="alignNode1" presStyleIdx="1" presStyleCnt="6"/>
      <dgm:spPr/>
    </dgm:pt>
    <dgm:pt modelId="{1DA86E59-8D95-4818-A74D-9A3BBA6B226C}" type="pres">
      <dgm:prSet presAssocID="{5047BF38-8015-4B00-9015-10509D83A4FF}" presName="descendantArrow" presStyleLbl="bgAccFollowNode1" presStyleIdx="1" presStyleCnt="6"/>
      <dgm:spPr/>
    </dgm:pt>
    <dgm:pt modelId="{CA68114A-81FA-425C-8D9A-F840C7D0F574}" type="pres">
      <dgm:prSet presAssocID="{1A57BEAE-8398-4BC5-AEF5-B3AC3CE006B2}" presName="sp" presStyleCnt="0"/>
      <dgm:spPr/>
    </dgm:pt>
    <dgm:pt modelId="{57A703E1-F049-46E7-8819-55CF21B0986D}" type="pres">
      <dgm:prSet presAssocID="{2D56C673-D183-45CF-8EE9-D11FA425383B}" presName="arrowAndChildren" presStyleCnt="0"/>
      <dgm:spPr/>
    </dgm:pt>
    <dgm:pt modelId="{1BF53E32-54E1-4EB7-B21C-D8036FA4A38F}" type="pres">
      <dgm:prSet presAssocID="{2D56C673-D183-45CF-8EE9-D11FA425383B}" presName="parentTextArrow" presStyleLbl="node1" presStyleIdx="1" presStyleCnt="4"/>
      <dgm:spPr/>
    </dgm:pt>
    <dgm:pt modelId="{0E6DA639-DCBF-4790-90D3-1E3838BCCB17}" type="pres">
      <dgm:prSet presAssocID="{2D56C673-D183-45CF-8EE9-D11FA425383B}" presName="arrow" presStyleLbl="alignNode1" presStyleIdx="2" presStyleCnt="6"/>
      <dgm:spPr/>
    </dgm:pt>
    <dgm:pt modelId="{F1F4B811-16A0-4557-93B2-37E356FC74F0}" type="pres">
      <dgm:prSet presAssocID="{2D56C673-D183-45CF-8EE9-D11FA425383B}" presName="descendantArrow" presStyleLbl="bgAccFollowNode1" presStyleIdx="2" presStyleCnt="6"/>
      <dgm:spPr/>
    </dgm:pt>
    <dgm:pt modelId="{67C4869A-46F6-46C2-B99C-025EF6439DBA}" type="pres">
      <dgm:prSet presAssocID="{0224EBD3-5F2F-44E9-923D-2C1B7740B9D0}" presName="sp" presStyleCnt="0"/>
      <dgm:spPr/>
    </dgm:pt>
    <dgm:pt modelId="{17F3E7A1-370C-4607-BABD-2F2CCA3435C2}" type="pres">
      <dgm:prSet presAssocID="{196F5851-3B31-4E50-B22F-9AE44D19AA80}" presName="arrowAndChildren" presStyleCnt="0"/>
      <dgm:spPr/>
    </dgm:pt>
    <dgm:pt modelId="{F2B1DBF4-CAAB-4A54-AE1A-D8AB9359DF23}" type="pres">
      <dgm:prSet presAssocID="{196F5851-3B31-4E50-B22F-9AE44D19AA80}" presName="parentTextArrow" presStyleLbl="node1" presStyleIdx="1" presStyleCnt="4"/>
      <dgm:spPr/>
    </dgm:pt>
    <dgm:pt modelId="{3F39DA37-CD03-49AA-90B5-A9FA1F620E6A}" type="pres">
      <dgm:prSet presAssocID="{196F5851-3B31-4E50-B22F-9AE44D19AA80}" presName="arrow" presStyleLbl="alignNode1" presStyleIdx="3" presStyleCnt="6"/>
      <dgm:spPr/>
    </dgm:pt>
    <dgm:pt modelId="{CACD1B83-8CBF-4144-A99E-C01F781A5F79}" type="pres">
      <dgm:prSet presAssocID="{196F5851-3B31-4E50-B22F-9AE44D19AA80}" presName="descendantArrow" presStyleLbl="bgAccFollowNode1" presStyleIdx="3" presStyleCnt="6" custScaleY="140165" custLinFactNeighborX="-190"/>
      <dgm:spPr/>
    </dgm:pt>
    <dgm:pt modelId="{EA32D1C8-CBD1-46D7-904F-82DCEFAC7B00}" type="pres">
      <dgm:prSet presAssocID="{80D37DAD-CBF6-494A-9F9F-C89ACCCA4419}" presName="sp" presStyleCnt="0"/>
      <dgm:spPr/>
    </dgm:pt>
    <dgm:pt modelId="{55937917-5194-4950-A1AF-F8F2EE944770}" type="pres">
      <dgm:prSet presAssocID="{BC4A81B7-215A-42C2-A1DC-37B96924DAA4}" presName="arrowAndChildren" presStyleCnt="0"/>
      <dgm:spPr/>
    </dgm:pt>
    <dgm:pt modelId="{A77F46A2-2944-4E3D-B304-239B8F592FA9}" type="pres">
      <dgm:prSet presAssocID="{BC4A81B7-215A-42C2-A1DC-37B96924DAA4}" presName="parentTextArrow" presStyleLbl="node1" presStyleIdx="2" presStyleCnt="4"/>
      <dgm:spPr/>
    </dgm:pt>
    <dgm:pt modelId="{E7428901-9053-4624-B09B-A41EFFE0B69E}" type="pres">
      <dgm:prSet presAssocID="{BC4A81B7-215A-42C2-A1DC-37B96924DAA4}" presName="arrow" presStyleLbl="alignNode1" presStyleIdx="4" presStyleCnt="6"/>
      <dgm:spPr/>
    </dgm:pt>
    <dgm:pt modelId="{E645CB9E-92F8-46D1-863E-D257B4B451FF}" type="pres">
      <dgm:prSet presAssocID="{BC4A81B7-215A-42C2-A1DC-37B96924DAA4}" presName="descendantArrow" presStyleLbl="bgAccFollowNode1" presStyleIdx="4" presStyleCnt="6"/>
      <dgm:spPr/>
    </dgm:pt>
    <dgm:pt modelId="{98F1CB55-F235-459F-9C5A-48615DE357E4}" type="pres">
      <dgm:prSet presAssocID="{36DF070B-1049-4396-8220-44CA50725762}" presName="sp" presStyleCnt="0"/>
      <dgm:spPr/>
    </dgm:pt>
    <dgm:pt modelId="{0F242DB0-4378-43F0-AB9A-6F6DF12B724A}" type="pres">
      <dgm:prSet presAssocID="{83302867-5E56-47BA-9541-5E79AE0491DF}" presName="arrowAndChildren" presStyleCnt="0"/>
      <dgm:spPr/>
    </dgm:pt>
    <dgm:pt modelId="{E0D373E7-2A73-459A-9FE6-9810201DC1A2}" type="pres">
      <dgm:prSet presAssocID="{83302867-5E56-47BA-9541-5E79AE0491DF}" presName="parentTextArrow" presStyleLbl="node1" presStyleIdx="3" presStyleCnt="4"/>
      <dgm:spPr/>
    </dgm:pt>
    <dgm:pt modelId="{A74B002E-B64D-45F8-A205-A80406B71EF7}" type="pres">
      <dgm:prSet presAssocID="{83302867-5E56-47BA-9541-5E79AE0491DF}" presName="arrow" presStyleLbl="alignNode1" presStyleIdx="5" presStyleCnt="6"/>
      <dgm:spPr/>
    </dgm:pt>
    <dgm:pt modelId="{AFB3130C-3B2C-452F-AD32-7747D7448CCA}" type="pres">
      <dgm:prSet presAssocID="{83302867-5E56-47BA-9541-5E79AE0491DF}" presName="descendantArrow" presStyleLbl="bgAccFollowNode1" presStyleIdx="5" presStyleCnt="6"/>
      <dgm:spPr/>
    </dgm:pt>
  </dgm:ptLst>
  <dgm:cxnLst>
    <dgm:cxn modelId="{1A009D04-316A-4A39-BA7E-A966226D5CD8}" type="presOf" srcId="{32A8FE69-50D6-4243-81D0-FD2E938A3F94}" destId="{CACD1B83-8CBF-4144-A99E-C01F781A5F79}" srcOrd="0" destOrd="1" presId="urn:microsoft.com/office/officeart/2016/7/layout/VerticalDownArrowProcess"/>
    <dgm:cxn modelId="{34847D0D-4595-484F-8CB4-1DE7BC5A13EE}" type="presOf" srcId="{5047BF38-8015-4B00-9015-10509D83A4FF}" destId="{A84AD87B-26C7-42CD-96A8-48FF3E741145}" srcOrd="0" destOrd="0" presId="urn:microsoft.com/office/officeart/2016/7/layout/VerticalDownArrowProcess"/>
    <dgm:cxn modelId="{9B89E30F-F6DF-41A7-A583-6313E3A496B7}" type="presOf" srcId="{2D56C673-D183-45CF-8EE9-D11FA425383B}" destId="{0E6DA639-DCBF-4790-90D3-1E3838BCCB17}" srcOrd="1" destOrd="0" presId="urn:microsoft.com/office/officeart/2016/7/layout/VerticalDownArrowProcess"/>
    <dgm:cxn modelId="{3CD7A314-8C56-40C3-BEED-02376919BAF9}" srcId="{196F5851-3B31-4E50-B22F-9AE44D19AA80}" destId="{32A8FE69-50D6-4243-81D0-FD2E938A3F94}" srcOrd="1" destOrd="0" parTransId="{2CE2C62F-FE78-4334-BDE2-823F0840B91D}" sibTransId="{C8E496EF-4161-4A56-9C31-464A7F9DD3D3}"/>
    <dgm:cxn modelId="{47A06F1B-CDC9-4026-9031-D7D5C9093A97}" type="presOf" srcId="{2D56C673-D183-45CF-8EE9-D11FA425383B}" destId="{1BF53E32-54E1-4EB7-B21C-D8036FA4A38F}" srcOrd="0" destOrd="0" presId="urn:microsoft.com/office/officeart/2016/7/layout/VerticalDownArrowProcess"/>
    <dgm:cxn modelId="{3DB72B23-91AF-4827-8A62-2FB7EE725BAD}" type="presOf" srcId="{ABF2414B-8EEC-46CB-8128-979EC7B91975}" destId="{416A98FE-6C59-45B3-BE8A-0C5341B86469}" srcOrd="0" destOrd="0" presId="urn:microsoft.com/office/officeart/2016/7/layout/VerticalDownArrowProcess"/>
    <dgm:cxn modelId="{BAB2C323-428C-458E-B129-74832662F70E}" srcId="{ABF2414B-8EEC-46CB-8128-979EC7B91975}" destId="{5047BF38-8015-4B00-9015-10509D83A4FF}" srcOrd="4" destOrd="0" parTransId="{7FE54B4B-A338-4481-8A31-82A44CE9CBB5}" sibTransId="{4B6C5DD3-9E70-4E0A-BD52-706B5F0FE9F1}"/>
    <dgm:cxn modelId="{C0E24125-7964-4AC8-B1FE-37BCB4E1818D}" type="presOf" srcId="{83302867-5E56-47BA-9541-5E79AE0491DF}" destId="{E0D373E7-2A73-459A-9FE6-9810201DC1A2}" srcOrd="0" destOrd="0" presId="urn:microsoft.com/office/officeart/2016/7/layout/VerticalDownArrowProcess"/>
    <dgm:cxn modelId="{1C67142A-57F6-4700-9378-F1A3FBE40552}" srcId="{ABF2414B-8EEC-46CB-8128-979EC7B91975}" destId="{82D330C5-3394-4CD9-AB13-D75A803FB4D6}" srcOrd="5" destOrd="0" parTransId="{8C0781FB-ECF6-4147-A90D-63D436CA6629}" sibTransId="{90F7FCE2-BABE-477F-987B-1B3798108ADD}"/>
    <dgm:cxn modelId="{ADA92F2B-BBFD-4344-8AB9-F3606C79F65E}" type="presOf" srcId="{BC4A81B7-215A-42C2-A1DC-37B96924DAA4}" destId="{E7428901-9053-4624-B09B-A41EFFE0B69E}" srcOrd="1" destOrd="0" presId="urn:microsoft.com/office/officeart/2016/7/layout/VerticalDownArrowProcess"/>
    <dgm:cxn modelId="{C65D482D-F2DB-4B64-99DC-D9332AC18902}" type="presOf" srcId="{BC4A81B7-215A-42C2-A1DC-37B96924DAA4}" destId="{A77F46A2-2944-4E3D-B304-239B8F592FA9}" srcOrd="0" destOrd="0" presId="urn:microsoft.com/office/officeart/2016/7/layout/VerticalDownArrowProcess"/>
    <dgm:cxn modelId="{E3404333-2A6C-47BC-BA7D-6EF51DCCB229}" srcId="{196F5851-3B31-4E50-B22F-9AE44D19AA80}" destId="{C201282B-5C3F-4AC4-B6AB-23ABACD42005}" srcOrd="0" destOrd="0" parTransId="{DEE1DD1D-F7A8-4FB7-91E2-B937E3766702}" sibTransId="{2596ADCE-590D-4467-A106-6BB4455D7C76}"/>
    <dgm:cxn modelId="{003D4B5D-2D2E-4670-9488-B47D2927EDF3}" type="presOf" srcId="{42DD1847-5B6F-4AC7-8A0E-BE6A44C57C96}" destId="{CACD1B83-8CBF-4144-A99E-C01F781A5F79}" srcOrd="0" destOrd="2" presId="urn:microsoft.com/office/officeart/2016/7/layout/VerticalDownArrowProcess"/>
    <dgm:cxn modelId="{384DC96F-12D5-45C2-B28A-CB0F13B005CA}" type="presOf" srcId="{83302867-5E56-47BA-9541-5E79AE0491DF}" destId="{A74B002E-B64D-45F8-A205-A80406B71EF7}" srcOrd="1" destOrd="0" presId="urn:microsoft.com/office/officeart/2016/7/layout/VerticalDownArrowProcess"/>
    <dgm:cxn modelId="{514E4274-2939-4A99-A33B-CC606F52CF5D}" type="presOf" srcId="{C201282B-5C3F-4AC4-B6AB-23ABACD42005}" destId="{CACD1B83-8CBF-4144-A99E-C01F781A5F79}" srcOrd="0" destOrd="0" presId="urn:microsoft.com/office/officeart/2016/7/layout/VerticalDownArrowProcess"/>
    <dgm:cxn modelId="{DD8F7659-9689-4482-BF08-4A986609AD17}" type="presOf" srcId="{196F5851-3B31-4E50-B22F-9AE44D19AA80}" destId="{F2B1DBF4-CAAB-4A54-AE1A-D8AB9359DF23}" srcOrd="0" destOrd="0" presId="urn:microsoft.com/office/officeart/2016/7/layout/VerticalDownArrowProcess"/>
    <dgm:cxn modelId="{F5F5E47B-659E-4458-9E7A-7016E895F547}" srcId="{ABF2414B-8EEC-46CB-8128-979EC7B91975}" destId="{BC4A81B7-215A-42C2-A1DC-37B96924DAA4}" srcOrd="1" destOrd="0" parTransId="{00893255-5C18-47E3-88C6-A4639A0BBDD3}" sibTransId="{80D37DAD-CBF6-494A-9F9F-C89ACCCA4419}"/>
    <dgm:cxn modelId="{FB5AE69E-1D50-4FF0-8E74-5E5E56BBF383}" type="presOf" srcId="{5047BF38-8015-4B00-9015-10509D83A4FF}" destId="{E37D60E0-0194-45F1-9E26-063F428ADEA7}" srcOrd="1" destOrd="0" presId="urn:microsoft.com/office/officeart/2016/7/layout/VerticalDownArrowProcess"/>
    <dgm:cxn modelId="{FE6A7AAB-6D24-4EAC-8F73-0BFD99841268}" type="presOf" srcId="{82D330C5-3394-4CD9-AB13-D75A803FB4D6}" destId="{DD6FC85E-55D5-4957-99B2-BF72807FE5BF}" srcOrd="0" destOrd="0" presId="urn:microsoft.com/office/officeart/2016/7/layout/VerticalDownArrowProcess"/>
    <dgm:cxn modelId="{4CD3B1B8-62F1-4322-8EA5-9435C77726AD}" srcId="{196F5851-3B31-4E50-B22F-9AE44D19AA80}" destId="{0DAE7AB4-48DD-412D-AFC3-27C9CDD090E9}" srcOrd="3" destOrd="0" parTransId="{D11B0CBE-B64B-47CA-8D0C-3044C9949691}" sibTransId="{DC93C689-D9D8-4E0E-A812-FCD4EBA392F9}"/>
    <dgm:cxn modelId="{C3818DC6-4268-4091-ACD3-E696EB3E92DD}" type="presOf" srcId="{196F5851-3B31-4E50-B22F-9AE44D19AA80}" destId="{3F39DA37-CD03-49AA-90B5-A9FA1F620E6A}" srcOrd="1" destOrd="0" presId="urn:microsoft.com/office/officeart/2016/7/layout/VerticalDownArrowProcess"/>
    <dgm:cxn modelId="{A00D31DA-33B6-4BF1-B80E-A10F24DDE474}" srcId="{ABF2414B-8EEC-46CB-8128-979EC7B91975}" destId="{2D56C673-D183-45CF-8EE9-D11FA425383B}" srcOrd="3" destOrd="0" parTransId="{CE160544-E65E-4778-A059-0B14078147EE}" sibTransId="{1A57BEAE-8398-4BC5-AEF5-B3AC3CE006B2}"/>
    <dgm:cxn modelId="{3116B2DA-7695-4254-BE09-6F615CCBACB4}" type="presOf" srcId="{0DAE7AB4-48DD-412D-AFC3-27C9CDD090E9}" destId="{CACD1B83-8CBF-4144-A99E-C01F781A5F79}" srcOrd="0" destOrd="3" presId="urn:microsoft.com/office/officeart/2016/7/layout/VerticalDownArrowProcess"/>
    <dgm:cxn modelId="{F3587AFB-50F3-4B37-B0B6-A73A28B71DB3}" srcId="{196F5851-3B31-4E50-B22F-9AE44D19AA80}" destId="{42DD1847-5B6F-4AC7-8A0E-BE6A44C57C96}" srcOrd="2" destOrd="0" parTransId="{91DDAD90-E9FD-45CD-B365-1DE7DEB94234}" sibTransId="{11D8EA12-544A-4F0A-A2F1-3672A5D59A03}"/>
    <dgm:cxn modelId="{1D13EAFD-8655-4A98-93E4-7D71C4FA1ABA}" srcId="{ABF2414B-8EEC-46CB-8128-979EC7B91975}" destId="{83302867-5E56-47BA-9541-5E79AE0491DF}" srcOrd="0" destOrd="0" parTransId="{4D5537C5-D575-48C9-9E67-81A357FDA24E}" sibTransId="{36DF070B-1049-4396-8220-44CA50725762}"/>
    <dgm:cxn modelId="{AFC3BDFF-5154-4A2C-BDCA-9CAEED586A1E}" srcId="{ABF2414B-8EEC-46CB-8128-979EC7B91975}" destId="{196F5851-3B31-4E50-B22F-9AE44D19AA80}" srcOrd="2" destOrd="0" parTransId="{A59E0BFE-B7D1-43D2-8BED-24FEAB07D7A3}" sibTransId="{0224EBD3-5F2F-44E9-923D-2C1B7740B9D0}"/>
    <dgm:cxn modelId="{391B0AF4-0964-4706-8882-2E17ED8A306F}" type="presParOf" srcId="{416A98FE-6C59-45B3-BE8A-0C5341B86469}" destId="{A3412AD2-F7C4-45FE-898D-CDF7B01993C8}" srcOrd="0" destOrd="0" presId="urn:microsoft.com/office/officeart/2016/7/layout/VerticalDownArrowProcess"/>
    <dgm:cxn modelId="{65BD5C50-E218-4F43-A1F9-A1BD17FB5145}" type="presParOf" srcId="{A3412AD2-F7C4-45FE-898D-CDF7B01993C8}" destId="{DD6FC85E-55D5-4957-99B2-BF72807FE5BF}" srcOrd="0" destOrd="0" presId="urn:microsoft.com/office/officeart/2016/7/layout/VerticalDownArrowProcess"/>
    <dgm:cxn modelId="{F2492FDD-B575-4C8A-9732-B54D243383D2}" type="presParOf" srcId="{A3412AD2-F7C4-45FE-898D-CDF7B01993C8}" destId="{70201E26-B51B-4CE9-A47F-4F1DCDAA3B01}" srcOrd="1" destOrd="0" presId="urn:microsoft.com/office/officeart/2016/7/layout/VerticalDownArrowProcess"/>
    <dgm:cxn modelId="{3D510E19-B932-47DC-91CB-E66C9E1A64F6}" type="presParOf" srcId="{416A98FE-6C59-45B3-BE8A-0C5341B86469}" destId="{F2DCB2D6-9B66-4994-AEA2-35461742E473}" srcOrd="1" destOrd="0" presId="urn:microsoft.com/office/officeart/2016/7/layout/VerticalDownArrowProcess"/>
    <dgm:cxn modelId="{37645EA4-E1CA-4AB6-94DC-F7CDD89AEAE9}" type="presParOf" srcId="{416A98FE-6C59-45B3-BE8A-0C5341B86469}" destId="{775EA5FB-27F4-42C7-BDE2-92FB9B4C94E0}" srcOrd="2" destOrd="0" presId="urn:microsoft.com/office/officeart/2016/7/layout/VerticalDownArrowProcess"/>
    <dgm:cxn modelId="{B758DA71-1751-486B-A5AB-07A2439FA951}" type="presParOf" srcId="{775EA5FB-27F4-42C7-BDE2-92FB9B4C94E0}" destId="{A84AD87B-26C7-42CD-96A8-48FF3E741145}" srcOrd="0" destOrd="0" presId="urn:microsoft.com/office/officeart/2016/7/layout/VerticalDownArrowProcess"/>
    <dgm:cxn modelId="{4296F0E4-7096-49BD-AFBA-180CC5F6E31E}" type="presParOf" srcId="{775EA5FB-27F4-42C7-BDE2-92FB9B4C94E0}" destId="{E37D60E0-0194-45F1-9E26-063F428ADEA7}" srcOrd="1" destOrd="0" presId="urn:microsoft.com/office/officeart/2016/7/layout/VerticalDownArrowProcess"/>
    <dgm:cxn modelId="{F975FC1C-53E9-4C36-9065-1A410ABEE96E}" type="presParOf" srcId="{775EA5FB-27F4-42C7-BDE2-92FB9B4C94E0}" destId="{1DA86E59-8D95-4818-A74D-9A3BBA6B226C}" srcOrd="2" destOrd="0" presId="urn:microsoft.com/office/officeart/2016/7/layout/VerticalDownArrowProcess"/>
    <dgm:cxn modelId="{667EF4E3-719E-4A50-B332-147A4ABB3DE5}" type="presParOf" srcId="{416A98FE-6C59-45B3-BE8A-0C5341B86469}" destId="{CA68114A-81FA-425C-8D9A-F840C7D0F574}" srcOrd="3" destOrd="0" presId="urn:microsoft.com/office/officeart/2016/7/layout/VerticalDownArrowProcess"/>
    <dgm:cxn modelId="{5B097CE7-060D-4BB2-B5CE-45B61B4650D0}" type="presParOf" srcId="{416A98FE-6C59-45B3-BE8A-0C5341B86469}" destId="{57A703E1-F049-46E7-8819-55CF21B0986D}" srcOrd="4" destOrd="0" presId="urn:microsoft.com/office/officeart/2016/7/layout/VerticalDownArrowProcess"/>
    <dgm:cxn modelId="{B22A655D-6A42-4F9A-8454-F0CCAC05F7A4}" type="presParOf" srcId="{57A703E1-F049-46E7-8819-55CF21B0986D}" destId="{1BF53E32-54E1-4EB7-B21C-D8036FA4A38F}" srcOrd="0" destOrd="0" presId="urn:microsoft.com/office/officeart/2016/7/layout/VerticalDownArrowProcess"/>
    <dgm:cxn modelId="{E9FECC27-B58C-4A31-9EB1-5112E12D3707}" type="presParOf" srcId="{57A703E1-F049-46E7-8819-55CF21B0986D}" destId="{0E6DA639-DCBF-4790-90D3-1E3838BCCB17}" srcOrd="1" destOrd="0" presId="urn:microsoft.com/office/officeart/2016/7/layout/VerticalDownArrowProcess"/>
    <dgm:cxn modelId="{B32B28EF-DB98-49CD-A35B-1402618B9012}" type="presParOf" srcId="{57A703E1-F049-46E7-8819-55CF21B0986D}" destId="{F1F4B811-16A0-4557-93B2-37E356FC74F0}" srcOrd="2" destOrd="0" presId="urn:microsoft.com/office/officeart/2016/7/layout/VerticalDownArrowProcess"/>
    <dgm:cxn modelId="{FA26D1D7-5074-47A5-A94B-F6F7B6B3AD58}" type="presParOf" srcId="{416A98FE-6C59-45B3-BE8A-0C5341B86469}" destId="{67C4869A-46F6-46C2-B99C-025EF6439DBA}" srcOrd="5" destOrd="0" presId="urn:microsoft.com/office/officeart/2016/7/layout/VerticalDownArrowProcess"/>
    <dgm:cxn modelId="{238E032A-A2C6-4D16-8458-BD2FB11083E5}" type="presParOf" srcId="{416A98FE-6C59-45B3-BE8A-0C5341B86469}" destId="{17F3E7A1-370C-4607-BABD-2F2CCA3435C2}" srcOrd="6" destOrd="0" presId="urn:microsoft.com/office/officeart/2016/7/layout/VerticalDownArrowProcess"/>
    <dgm:cxn modelId="{75DE94A0-E036-4323-9B20-876A417E6C7A}" type="presParOf" srcId="{17F3E7A1-370C-4607-BABD-2F2CCA3435C2}" destId="{F2B1DBF4-CAAB-4A54-AE1A-D8AB9359DF23}" srcOrd="0" destOrd="0" presId="urn:microsoft.com/office/officeart/2016/7/layout/VerticalDownArrowProcess"/>
    <dgm:cxn modelId="{684BAA89-A97F-4FF9-A0C7-D956BEBAF2C6}" type="presParOf" srcId="{17F3E7A1-370C-4607-BABD-2F2CCA3435C2}" destId="{3F39DA37-CD03-49AA-90B5-A9FA1F620E6A}" srcOrd="1" destOrd="0" presId="urn:microsoft.com/office/officeart/2016/7/layout/VerticalDownArrowProcess"/>
    <dgm:cxn modelId="{9FF288B0-E8AA-4F0C-A0A8-6961207BC8CF}" type="presParOf" srcId="{17F3E7A1-370C-4607-BABD-2F2CCA3435C2}" destId="{CACD1B83-8CBF-4144-A99E-C01F781A5F79}" srcOrd="2" destOrd="0" presId="urn:microsoft.com/office/officeart/2016/7/layout/VerticalDownArrowProcess"/>
    <dgm:cxn modelId="{0BADD145-78ED-4D4C-8B51-ED088BB5720D}" type="presParOf" srcId="{416A98FE-6C59-45B3-BE8A-0C5341B86469}" destId="{EA32D1C8-CBD1-46D7-904F-82DCEFAC7B00}" srcOrd="7" destOrd="0" presId="urn:microsoft.com/office/officeart/2016/7/layout/VerticalDownArrowProcess"/>
    <dgm:cxn modelId="{275121E2-FF5E-43B0-B919-3A7D6BC23689}" type="presParOf" srcId="{416A98FE-6C59-45B3-BE8A-0C5341B86469}" destId="{55937917-5194-4950-A1AF-F8F2EE944770}" srcOrd="8" destOrd="0" presId="urn:microsoft.com/office/officeart/2016/7/layout/VerticalDownArrowProcess"/>
    <dgm:cxn modelId="{8C2CF3DE-C056-45AD-9C64-ED71FDE3967B}" type="presParOf" srcId="{55937917-5194-4950-A1AF-F8F2EE944770}" destId="{A77F46A2-2944-4E3D-B304-239B8F592FA9}" srcOrd="0" destOrd="0" presId="urn:microsoft.com/office/officeart/2016/7/layout/VerticalDownArrowProcess"/>
    <dgm:cxn modelId="{34231C6F-7045-45EB-9AC4-90AC49C0BFDB}" type="presParOf" srcId="{55937917-5194-4950-A1AF-F8F2EE944770}" destId="{E7428901-9053-4624-B09B-A41EFFE0B69E}" srcOrd="1" destOrd="0" presId="urn:microsoft.com/office/officeart/2016/7/layout/VerticalDownArrowProcess"/>
    <dgm:cxn modelId="{8BCC6915-8332-44EA-9E2C-4D54111C54B3}" type="presParOf" srcId="{55937917-5194-4950-A1AF-F8F2EE944770}" destId="{E645CB9E-92F8-46D1-863E-D257B4B451FF}" srcOrd="2" destOrd="0" presId="urn:microsoft.com/office/officeart/2016/7/layout/VerticalDownArrowProcess"/>
    <dgm:cxn modelId="{0E7340A3-BCEE-45BB-8C11-412B7B240A5D}" type="presParOf" srcId="{416A98FE-6C59-45B3-BE8A-0C5341B86469}" destId="{98F1CB55-F235-459F-9C5A-48615DE357E4}" srcOrd="9" destOrd="0" presId="urn:microsoft.com/office/officeart/2016/7/layout/VerticalDownArrowProcess"/>
    <dgm:cxn modelId="{FA7F13B6-983D-4781-8A28-488909969814}" type="presParOf" srcId="{416A98FE-6C59-45B3-BE8A-0C5341B86469}" destId="{0F242DB0-4378-43F0-AB9A-6F6DF12B724A}" srcOrd="10" destOrd="0" presId="urn:microsoft.com/office/officeart/2016/7/layout/VerticalDownArrowProcess"/>
    <dgm:cxn modelId="{26B820B0-FBCD-4217-8D7A-EB1802DE7AC2}" type="presParOf" srcId="{0F242DB0-4378-43F0-AB9A-6F6DF12B724A}" destId="{E0D373E7-2A73-459A-9FE6-9810201DC1A2}" srcOrd="0" destOrd="0" presId="urn:microsoft.com/office/officeart/2016/7/layout/VerticalDownArrowProcess"/>
    <dgm:cxn modelId="{8E1602A8-3209-4CBB-81BC-21F1AC0C3BBE}" type="presParOf" srcId="{0F242DB0-4378-43F0-AB9A-6F6DF12B724A}" destId="{A74B002E-B64D-45F8-A205-A80406B71EF7}" srcOrd="1" destOrd="0" presId="urn:microsoft.com/office/officeart/2016/7/layout/VerticalDownArrowProcess"/>
    <dgm:cxn modelId="{BCEBBD9B-1268-454D-BC41-87CC162BFA62}" type="presParOf" srcId="{0F242DB0-4378-43F0-AB9A-6F6DF12B724A}" destId="{AFB3130C-3B2C-452F-AD32-7747D7448CCA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B187EA5-ED42-488C-99D1-46ADF1E48657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79AB499-A08A-4746-B3DF-49E14F2EE057}">
      <dgm:prSet/>
      <dgm:spPr/>
      <dgm:t>
        <a:bodyPr/>
        <a:lstStyle/>
        <a:p>
          <a:r>
            <a:rPr lang="fr-FR"/>
            <a:t>Allows to change to one of the four colors possible</a:t>
          </a:r>
          <a:endParaRPr lang="en-US"/>
        </a:p>
      </dgm:t>
    </dgm:pt>
    <dgm:pt modelId="{52E7D14D-E4A8-4785-8A0A-3408451B455C}" type="parTrans" cxnId="{08D67ACF-EB23-4710-9607-6D5595C407D6}">
      <dgm:prSet/>
      <dgm:spPr/>
      <dgm:t>
        <a:bodyPr/>
        <a:lstStyle/>
        <a:p>
          <a:endParaRPr lang="en-US"/>
        </a:p>
      </dgm:t>
    </dgm:pt>
    <dgm:pt modelId="{7A2EBCA8-5197-4A00-A880-D95B04D15FD9}" type="sibTrans" cxnId="{08D67ACF-EB23-4710-9607-6D5595C407D6}">
      <dgm:prSet/>
      <dgm:spPr/>
      <dgm:t>
        <a:bodyPr/>
        <a:lstStyle/>
        <a:p>
          <a:endParaRPr lang="en-US"/>
        </a:p>
      </dgm:t>
    </dgm:pt>
    <dgm:pt modelId="{FFC317D6-D14A-4AB1-A459-E7C4E454F5FB}">
      <dgm:prSet/>
      <dgm:spPr/>
      <dgm:t>
        <a:bodyPr/>
        <a:lstStyle/>
        <a:p>
          <a:r>
            <a:rPr lang="fr-FR"/>
            <a:t>Represents the four colors as a graph of four states to use the quantum walker algorithm</a:t>
          </a:r>
          <a:endParaRPr lang="en-US"/>
        </a:p>
      </dgm:t>
    </dgm:pt>
    <dgm:pt modelId="{18DD74C8-DD7A-4E41-B67C-A87CDFE25F37}" type="parTrans" cxnId="{211B53D1-3017-45E2-A68E-D8379108081B}">
      <dgm:prSet/>
      <dgm:spPr/>
      <dgm:t>
        <a:bodyPr/>
        <a:lstStyle/>
        <a:p>
          <a:endParaRPr lang="en-US"/>
        </a:p>
      </dgm:t>
    </dgm:pt>
    <dgm:pt modelId="{78F4C1C0-230D-4BA5-9650-04D476BC7206}" type="sibTrans" cxnId="{211B53D1-3017-45E2-A68E-D8379108081B}">
      <dgm:prSet/>
      <dgm:spPr/>
      <dgm:t>
        <a:bodyPr/>
        <a:lstStyle/>
        <a:p>
          <a:endParaRPr lang="en-US"/>
        </a:p>
      </dgm:t>
    </dgm:pt>
    <dgm:pt modelId="{BA02D800-E2CD-42FA-AD1B-729E6BECB649}">
      <dgm:prSet/>
      <dgm:spPr/>
      <dgm:t>
        <a:bodyPr/>
        <a:lstStyle/>
        <a:p>
          <a:r>
            <a:rPr lang="fr-FR"/>
            <a:t>The state you finish on determines the color to be played</a:t>
          </a:r>
          <a:endParaRPr lang="en-US"/>
        </a:p>
      </dgm:t>
    </dgm:pt>
    <dgm:pt modelId="{C92293BE-6AE3-4D36-AFCF-1CCF50E93396}" type="parTrans" cxnId="{FF8D6591-C4B2-41B2-BDC3-8B5005E1C88B}">
      <dgm:prSet/>
      <dgm:spPr/>
      <dgm:t>
        <a:bodyPr/>
        <a:lstStyle/>
        <a:p>
          <a:endParaRPr lang="en-US"/>
        </a:p>
      </dgm:t>
    </dgm:pt>
    <dgm:pt modelId="{C0711C95-B4D0-4DE5-8B37-5BC05321EED5}" type="sibTrans" cxnId="{FF8D6591-C4B2-41B2-BDC3-8B5005E1C88B}">
      <dgm:prSet/>
      <dgm:spPr/>
      <dgm:t>
        <a:bodyPr/>
        <a:lstStyle/>
        <a:p>
          <a:endParaRPr lang="en-US"/>
        </a:p>
      </dgm:t>
    </dgm:pt>
    <dgm:pt modelId="{56FC48BA-1117-423A-93B2-2BDB171A85F7}" type="pres">
      <dgm:prSet presAssocID="{EB187EA5-ED42-488C-99D1-46ADF1E48657}" presName="linear" presStyleCnt="0">
        <dgm:presLayoutVars>
          <dgm:animLvl val="lvl"/>
          <dgm:resizeHandles val="exact"/>
        </dgm:presLayoutVars>
      </dgm:prSet>
      <dgm:spPr/>
    </dgm:pt>
    <dgm:pt modelId="{A56349D3-8D56-4282-AD25-5543B838AD62}" type="pres">
      <dgm:prSet presAssocID="{279AB499-A08A-4746-B3DF-49E14F2EE05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95A4CD1-AEE5-483B-8F4B-F48869DD63ED}" type="pres">
      <dgm:prSet presAssocID="{7A2EBCA8-5197-4A00-A880-D95B04D15FD9}" presName="spacer" presStyleCnt="0"/>
      <dgm:spPr/>
    </dgm:pt>
    <dgm:pt modelId="{FD4420D6-5B75-4EA9-97D4-95B676C4E529}" type="pres">
      <dgm:prSet presAssocID="{FFC317D6-D14A-4AB1-A459-E7C4E454F5F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0004BD-EDAE-472D-84FA-2583096139D7}" type="pres">
      <dgm:prSet presAssocID="{78F4C1C0-230D-4BA5-9650-04D476BC7206}" presName="spacer" presStyleCnt="0"/>
      <dgm:spPr/>
    </dgm:pt>
    <dgm:pt modelId="{13EE7487-8715-49AE-809D-7E4A5B9EF794}" type="pres">
      <dgm:prSet presAssocID="{BA02D800-E2CD-42FA-AD1B-729E6BECB64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DE7922B-C3A2-4286-85A2-04EE715DAD9F}" type="presOf" srcId="{BA02D800-E2CD-42FA-AD1B-729E6BECB649}" destId="{13EE7487-8715-49AE-809D-7E4A5B9EF794}" srcOrd="0" destOrd="0" presId="urn:microsoft.com/office/officeart/2005/8/layout/vList2"/>
    <dgm:cxn modelId="{8B3B6F36-45AA-45F0-96A6-11609347ECD7}" type="presOf" srcId="{FFC317D6-D14A-4AB1-A459-E7C4E454F5FB}" destId="{FD4420D6-5B75-4EA9-97D4-95B676C4E529}" srcOrd="0" destOrd="0" presId="urn:microsoft.com/office/officeart/2005/8/layout/vList2"/>
    <dgm:cxn modelId="{FF8D6591-C4B2-41B2-BDC3-8B5005E1C88B}" srcId="{EB187EA5-ED42-488C-99D1-46ADF1E48657}" destId="{BA02D800-E2CD-42FA-AD1B-729E6BECB649}" srcOrd="2" destOrd="0" parTransId="{C92293BE-6AE3-4D36-AFCF-1CCF50E93396}" sibTransId="{C0711C95-B4D0-4DE5-8B37-5BC05321EED5}"/>
    <dgm:cxn modelId="{11DBDB95-C263-4AA5-9650-925BCA1A8962}" type="presOf" srcId="{279AB499-A08A-4746-B3DF-49E14F2EE057}" destId="{A56349D3-8D56-4282-AD25-5543B838AD62}" srcOrd="0" destOrd="0" presId="urn:microsoft.com/office/officeart/2005/8/layout/vList2"/>
    <dgm:cxn modelId="{08D67ACF-EB23-4710-9607-6D5595C407D6}" srcId="{EB187EA5-ED42-488C-99D1-46ADF1E48657}" destId="{279AB499-A08A-4746-B3DF-49E14F2EE057}" srcOrd="0" destOrd="0" parTransId="{52E7D14D-E4A8-4785-8A0A-3408451B455C}" sibTransId="{7A2EBCA8-5197-4A00-A880-D95B04D15FD9}"/>
    <dgm:cxn modelId="{211B53D1-3017-45E2-A68E-D8379108081B}" srcId="{EB187EA5-ED42-488C-99D1-46ADF1E48657}" destId="{FFC317D6-D14A-4AB1-A459-E7C4E454F5FB}" srcOrd="1" destOrd="0" parTransId="{18DD74C8-DD7A-4E41-B67C-A87CDFE25F37}" sibTransId="{78F4C1C0-230D-4BA5-9650-04D476BC7206}"/>
    <dgm:cxn modelId="{2BCFE8F1-A6E5-4F97-BE10-0FA708BFF1C8}" type="presOf" srcId="{EB187EA5-ED42-488C-99D1-46ADF1E48657}" destId="{56FC48BA-1117-423A-93B2-2BDB171A85F7}" srcOrd="0" destOrd="0" presId="urn:microsoft.com/office/officeart/2005/8/layout/vList2"/>
    <dgm:cxn modelId="{685854A9-94D1-445E-85A9-F3E5CFB427D2}" type="presParOf" srcId="{56FC48BA-1117-423A-93B2-2BDB171A85F7}" destId="{A56349D3-8D56-4282-AD25-5543B838AD62}" srcOrd="0" destOrd="0" presId="urn:microsoft.com/office/officeart/2005/8/layout/vList2"/>
    <dgm:cxn modelId="{F1CCB784-29EA-421D-BC2F-ACF2CE6F1F25}" type="presParOf" srcId="{56FC48BA-1117-423A-93B2-2BDB171A85F7}" destId="{795A4CD1-AEE5-483B-8F4B-F48869DD63ED}" srcOrd="1" destOrd="0" presId="urn:microsoft.com/office/officeart/2005/8/layout/vList2"/>
    <dgm:cxn modelId="{D12C6B06-8E5F-49AD-9F92-8AAE80C4126B}" type="presParOf" srcId="{56FC48BA-1117-423A-93B2-2BDB171A85F7}" destId="{FD4420D6-5B75-4EA9-97D4-95B676C4E529}" srcOrd="2" destOrd="0" presId="urn:microsoft.com/office/officeart/2005/8/layout/vList2"/>
    <dgm:cxn modelId="{204BE64C-8F8A-41A1-977F-9C816742EC77}" type="presParOf" srcId="{56FC48BA-1117-423A-93B2-2BDB171A85F7}" destId="{B40004BD-EDAE-472D-84FA-2583096139D7}" srcOrd="3" destOrd="0" presId="urn:microsoft.com/office/officeart/2005/8/layout/vList2"/>
    <dgm:cxn modelId="{7AA30533-2ABA-4FEC-B534-59763E33A996}" type="presParOf" srcId="{56FC48BA-1117-423A-93B2-2BDB171A85F7}" destId="{13EE7487-8715-49AE-809D-7E4A5B9EF79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AD5999C-3207-42CD-A387-58691D8957E8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1D4122F4-84C6-4728-B9C9-1F5D158282B3}">
      <dgm:prSet/>
      <dgm:spPr/>
      <dgm:t>
        <a:bodyPr/>
        <a:lstStyle/>
        <a:p>
          <a:r>
            <a:rPr lang="fr-FR"/>
            <a:t>Takes the hands of two players</a:t>
          </a:r>
          <a:endParaRPr lang="en-US"/>
        </a:p>
      </dgm:t>
    </dgm:pt>
    <dgm:pt modelId="{65C9EFCE-18D6-4396-9CD4-99AC588EF790}" type="parTrans" cxnId="{78D6DDC4-81A3-43E8-B5F2-198D20E6FD2B}">
      <dgm:prSet/>
      <dgm:spPr/>
      <dgm:t>
        <a:bodyPr/>
        <a:lstStyle/>
        <a:p>
          <a:endParaRPr lang="en-US"/>
        </a:p>
      </dgm:t>
    </dgm:pt>
    <dgm:pt modelId="{E06588FF-799A-4374-B047-D88A1A11B51A}" type="sibTrans" cxnId="{78D6DDC4-81A3-43E8-B5F2-198D20E6FD2B}">
      <dgm:prSet/>
      <dgm:spPr/>
      <dgm:t>
        <a:bodyPr/>
        <a:lstStyle/>
        <a:p>
          <a:endParaRPr lang="en-US"/>
        </a:p>
      </dgm:t>
    </dgm:pt>
    <dgm:pt modelId="{9856C293-88B2-415C-83CE-B217DE331B09}">
      <dgm:prSet/>
      <dgm:spPr/>
      <dgm:t>
        <a:bodyPr/>
        <a:lstStyle/>
        <a:p>
          <a:r>
            <a:rPr lang="fr-FR"/>
            <a:t>Uses QAOA to output two hands a similar sum of card values</a:t>
          </a:r>
          <a:endParaRPr lang="en-US"/>
        </a:p>
      </dgm:t>
    </dgm:pt>
    <dgm:pt modelId="{60AAD1A8-9172-468E-B406-E214E87245CB}" type="parTrans" cxnId="{CA3E19DD-54A8-4EDD-A07F-BD0D4987E735}">
      <dgm:prSet/>
      <dgm:spPr/>
      <dgm:t>
        <a:bodyPr/>
        <a:lstStyle/>
        <a:p>
          <a:endParaRPr lang="en-US"/>
        </a:p>
      </dgm:t>
    </dgm:pt>
    <dgm:pt modelId="{501389B9-0D5E-4776-9096-40AA057900E3}" type="sibTrans" cxnId="{CA3E19DD-54A8-4EDD-A07F-BD0D4987E735}">
      <dgm:prSet/>
      <dgm:spPr/>
      <dgm:t>
        <a:bodyPr/>
        <a:lstStyle/>
        <a:p>
          <a:endParaRPr lang="en-US"/>
        </a:p>
      </dgm:t>
    </dgm:pt>
    <dgm:pt modelId="{324B0479-8D52-4891-BA7E-169B4885A59C}" type="pres">
      <dgm:prSet presAssocID="{7AD5999C-3207-42CD-A387-58691D8957E8}" presName="vert0" presStyleCnt="0">
        <dgm:presLayoutVars>
          <dgm:dir/>
          <dgm:animOne val="branch"/>
          <dgm:animLvl val="lvl"/>
        </dgm:presLayoutVars>
      </dgm:prSet>
      <dgm:spPr/>
    </dgm:pt>
    <dgm:pt modelId="{AA739244-ED1F-4005-B8B4-A8B8EF46ECB9}" type="pres">
      <dgm:prSet presAssocID="{1D4122F4-84C6-4728-B9C9-1F5D158282B3}" presName="thickLine" presStyleLbl="alignNode1" presStyleIdx="0" presStyleCnt="2"/>
      <dgm:spPr/>
    </dgm:pt>
    <dgm:pt modelId="{CD67D91F-832B-4074-9F31-6B69C7911C4C}" type="pres">
      <dgm:prSet presAssocID="{1D4122F4-84C6-4728-B9C9-1F5D158282B3}" presName="horz1" presStyleCnt="0"/>
      <dgm:spPr/>
    </dgm:pt>
    <dgm:pt modelId="{CF58A6C3-1527-4578-9EB2-4D905B6C66F7}" type="pres">
      <dgm:prSet presAssocID="{1D4122F4-84C6-4728-B9C9-1F5D158282B3}" presName="tx1" presStyleLbl="revTx" presStyleIdx="0" presStyleCnt="2"/>
      <dgm:spPr/>
    </dgm:pt>
    <dgm:pt modelId="{B005990A-DC73-4AC3-B586-77C1B696DD76}" type="pres">
      <dgm:prSet presAssocID="{1D4122F4-84C6-4728-B9C9-1F5D158282B3}" presName="vert1" presStyleCnt="0"/>
      <dgm:spPr/>
    </dgm:pt>
    <dgm:pt modelId="{0A75DE30-4B26-4F13-A9F1-92C37203C56B}" type="pres">
      <dgm:prSet presAssocID="{9856C293-88B2-415C-83CE-B217DE331B09}" presName="thickLine" presStyleLbl="alignNode1" presStyleIdx="1" presStyleCnt="2"/>
      <dgm:spPr/>
    </dgm:pt>
    <dgm:pt modelId="{E15E7D74-B3C5-41F1-80BA-6F187EBA1239}" type="pres">
      <dgm:prSet presAssocID="{9856C293-88B2-415C-83CE-B217DE331B09}" presName="horz1" presStyleCnt="0"/>
      <dgm:spPr/>
    </dgm:pt>
    <dgm:pt modelId="{10B67BBC-7A64-4F27-8A9B-136C570A0179}" type="pres">
      <dgm:prSet presAssocID="{9856C293-88B2-415C-83CE-B217DE331B09}" presName="tx1" presStyleLbl="revTx" presStyleIdx="1" presStyleCnt="2"/>
      <dgm:spPr/>
    </dgm:pt>
    <dgm:pt modelId="{671E8423-C151-4A62-89FB-C22B59672117}" type="pres">
      <dgm:prSet presAssocID="{9856C293-88B2-415C-83CE-B217DE331B09}" presName="vert1" presStyleCnt="0"/>
      <dgm:spPr/>
    </dgm:pt>
  </dgm:ptLst>
  <dgm:cxnLst>
    <dgm:cxn modelId="{C2601313-972C-44D2-B691-476FC842B833}" type="presOf" srcId="{9856C293-88B2-415C-83CE-B217DE331B09}" destId="{10B67BBC-7A64-4F27-8A9B-136C570A0179}" srcOrd="0" destOrd="0" presId="urn:microsoft.com/office/officeart/2008/layout/LinedList"/>
    <dgm:cxn modelId="{A65B1197-23C5-4D4D-B286-1E9BD4C1B44A}" type="presOf" srcId="{7AD5999C-3207-42CD-A387-58691D8957E8}" destId="{324B0479-8D52-4891-BA7E-169B4885A59C}" srcOrd="0" destOrd="0" presId="urn:microsoft.com/office/officeart/2008/layout/LinedList"/>
    <dgm:cxn modelId="{78D6DDC4-81A3-43E8-B5F2-198D20E6FD2B}" srcId="{7AD5999C-3207-42CD-A387-58691D8957E8}" destId="{1D4122F4-84C6-4728-B9C9-1F5D158282B3}" srcOrd="0" destOrd="0" parTransId="{65C9EFCE-18D6-4396-9CD4-99AC588EF790}" sibTransId="{E06588FF-799A-4374-B047-D88A1A11B51A}"/>
    <dgm:cxn modelId="{CA3E19DD-54A8-4EDD-A07F-BD0D4987E735}" srcId="{7AD5999C-3207-42CD-A387-58691D8957E8}" destId="{9856C293-88B2-415C-83CE-B217DE331B09}" srcOrd="1" destOrd="0" parTransId="{60AAD1A8-9172-468E-B406-E214E87245CB}" sibTransId="{501389B9-0D5E-4776-9096-40AA057900E3}"/>
    <dgm:cxn modelId="{0355EEF5-972B-4CA3-9089-4805BD2E762E}" type="presOf" srcId="{1D4122F4-84C6-4728-B9C9-1F5D158282B3}" destId="{CF58A6C3-1527-4578-9EB2-4D905B6C66F7}" srcOrd="0" destOrd="0" presId="urn:microsoft.com/office/officeart/2008/layout/LinedList"/>
    <dgm:cxn modelId="{60304B64-1B75-4056-AA16-720161F54B87}" type="presParOf" srcId="{324B0479-8D52-4891-BA7E-169B4885A59C}" destId="{AA739244-ED1F-4005-B8B4-A8B8EF46ECB9}" srcOrd="0" destOrd="0" presId="urn:microsoft.com/office/officeart/2008/layout/LinedList"/>
    <dgm:cxn modelId="{4634244E-1FDE-4B40-8C0B-7F48CA6691D8}" type="presParOf" srcId="{324B0479-8D52-4891-BA7E-169B4885A59C}" destId="{CD67D91F-832B-4074-9F31-6B69C7911C4C}" srcOrd="1" destOrd="0" presId="urn:microsoft.com/office/officeart/2008/layout/LinedList"/>
    <dgm:cxn modelId="{8B2CBF20-5ED2-45AF-840B-A82B1D954BF6}" type="presParOf" srcId="{CD67D91F-832B-4074-9F31-6B69C7911C4C}" destId="{CF58A6C3-1527-4578-9EB2-4D905B6C66F7}" srcOrd="0" destOrd="0" presId="urn:microsoft.com/office/officeart/2008/layout/LinedList"/>
    <dgm:cxn modelId="{29C20E23-EF68-422E-995D-C4298D3B606F}" type="presParOf" srcId="{CD67D91F-832B-4074-9F31-6B69C7911C4C}" destId="{B005990A-DC73-4AC3-B586-77C1B696DD76}" srcOrd="1" destOrd="0" presId="urn:microsoft.com/office/officeart/2008/layout/LinedList"/>
    <dgm:cxn modelId="{42284B9B-4503-4570-AD21-9CD157165C8A}" type="presParOf" srcId="{324B0479-8D52-4891-BA7E-169B4885A59C}" destId="{0A75DE30-4B26-4F13-A9F1-92C37203C56B}" srcOrd="2" destOrd="0" presId="urn:microsoft.com/office/officeart/2008/layout/LinedList"/>
    <dgm:cxn modelId="{45D70C2B-1A75-4260-8AF6-1957DFB2C3D8}" type="presParOf" srcId="{324B0479-8D52-4891-BA7E-169B4885A59C}" destId="{E15E7D74-B3C5-41F1-80BA-6F187EBA1239}" srcOrd="3" destOrd="0" presId="urn:microsoft.com/office/officeart/2008/layout/LinedList"/>
    <dgm:cxn modelId="{C3BC8B21-82BB-4285-A624-80334BA7A271}" type="presParOf" srcId="{E15E7D74-B3C5-41F1-80BA-6F187EBA1239}" destId="{10B67BBC-7A64-4F27-8A9B-136C570A0179}" srcOrd="0" destOrd="0" presId="urn:microsoft.com/office/officeart/2008/layout/LinedList"/>
    <dgm:cxn modelId="{C0738A23-78B1-4319-A75A-6BD8EA9B7EC5}" type="presParOf" srcId="{E15E7D74-B3C5-41F1-80BA-6F187EBA1239}" destId="{671E8423-C151-4A62-89FB-C22B5967211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D39D0FB-DA0A-474F-AD3A-BC6AA9DC1608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DB701C6-19DF-4A16-9380-12A66F380DE4}">
      <dgm:prSet/>
      <dgm:spPr/>
      <dgm:t>
        <a:bodyPr/>
        <a:lstStyle/>
        <a:p>
          <a:r>
            <a:rPr lang="fr-FR"/>
            <a:t>Draws two cards from the deck</a:t>
          </a:r>
          <a:endParaRPr lang="en-US"/>
        </a:p>
      </dgm:t>
    </dgm:pt>
    <dgm:pt modelId="{528EF389-DCD9-4C07-B7B9-E6BF1673711E}" type="parTrans" cxnId="{81B49D01-0D81-4A09-B740-432B9F60157F}">
      <dgm:prSet/>
      <dgm:spPr/>
      <dgm:t>
        <a:bodyPr/>
        <a:lstStyle/>
        <a:p>
          <a:endParaRPr lang="en-US"/>
        </a:p>
      </dgm:t>
    </dgm:pt>
    <dgm:pt modelId="{830F1F60-85D1-46E7-8162-D73931373D3E}" type="sibTrans" cxnId="{81B49D01-0D81-4A09-B740-432B9F60157F}">
      <dgm:prSet/>
      <dgm:spPr/>
      <dgm:t>
        <a:bodyPr/>
        <a:lstStyle/>
        <a:p>
          <a:endParaRPr lang="en-US"/>
        </a:p>
      </dgm:t>
    </dgm:pt>
    <dgm:pt modelId="{6297134F-923C-4D55-AB6F-60B823FB272C}">
      <dgm:prSet/>
      <dgm:spPr/>
      <dgm:t>
        <a:bodyPr/>
        <a:lstStyle/>
        <a:p>
          <a:r>
            <a:rPr lang="fr-FR"/>
            <a:t>Uses Lemelin’s algorithm (QAOA variation) to determine the two weakest cards </a:t>
          </a:r>
          <a:endParaRPr lang="en-US"/>
        </a:p>
      </dgm:t>
    </dgm:pt>
    <dgm:pt modelId="{94A47AE6-56E5-4588-8333-A8B40422C1EF}" type="parTrans" cxnId="{000B6A78-AFB4-4806-943A-96DC92A3DD65}">
      <dgm:prSet/>
      <dgm:spPr/>
      <dgm:t>
        <a:bodyPr/>
        <a:lstStyle/>
        <a:p>
          <a:endParaRPr lang="en-US"/>
        </a:p>
      </dgm:t>
    </dgm:pt>
    <dgm:pt modelId="{B3DCCB07-9AF7-42C2-A1B4-AC2AD083864F}" type="sibTrans" cxnId="{000B6A78-AFB4-4806-943A-96DC92A3DD65}">
      <dgm:prSet/>
      <dgm:spPr/>
      <dgm:t>
        <a:bodyPr/>
        <a:lstStyle/>
        <a:p>
          <a:endParaRPr lang="en-US"/>
        </a:p>
      </dgm:t>
    </dgm:pt>
    <dgm:pt modelId="{DFB0486B-96BA-491A-A8B1-9CBCA82788EA}">
      <dgm:prSet/>
      <dgm:spPr/>
      <dgm:t>
        <a:bodyPr/>
        <a:lstStyle/>
        <a:p>
          <a:r>
            <a:rPr lang="fr-FR"/>
            <a:t>Disposes of the two weakest cards</a:t>
          </a:r>
          <a:endParaRPr lang="en-US"/>
        </a:p>
      </dgm:t>
    </dgm:pt>
    <dgm:pt modelId="{6F3F7051-D88A-43CA-9368-2F39FE7923B2}" type="parTrans" cxnId="{E41F49FB-55A9-4781-8E5C-0A2CF2A3B91A}">
      <dgm:prSet/>
      <dgm:spPr/>
      <dgm:t>
        <a:bodyPr/>
        <a:lstStyle/>
        <a:p>
          <a:endParaRPr lang="en-US"/>
        </a:p>
      </dgm:t>
    </dgm:pt>
    <dgm:pt modelId="{ED76F312-FB2F-4194-9697-22C6749F0E9B}" type="sibTrans" cxnId="{E41F49FB-55A9-4781-8E5C-0A2CF2A3B91A}">
      <dgm:prSet/>
      <dgm:spPr/>
      <dgm:t>
        <a:bodyPr/>
        <a:lstStyle/>
        <a:p>
          <a:endParaRPr lang="en-US"/>
        </a:p>
      </dgm:t>
    </dgm:pt>
    <dgm:pt modelId="{DA8B3D30-7C69-498A-A0ED-1D4EE9DEC5D0}" type="pres">
      <dgm:prSet presAssocID="{4D39D0FB-DA0A-474F-AD3A-BC6AA9DC1608}" presName="vert0" presStyleCnt="0">
        <dgm:presLayoutVars>
          <dgm:dir/>
          <dgm:animOne val="branch"/>
          <dgm:animLvl val="lvl"/>
        </dgm:presLayoutVars>
      </dgm:prSet>
      <dgm:spPr/>
    </dgm:pt>
    <dgm:pt modelId="{16D29107-2323-416E-8773-A2162537E41B}" type="pres">
      <dgm:prSet presAssocID="{3DB701C6-19DF-4A16-9380-12A66F380DE4}" presName="thickLine" presStyleLbl="alignNode1" presStyleIdx="0" presStyleCnt="3"/>
      <dgm:spPr/>
    </dgm:pt>
    <dgm:pt modelId="{33F10857-D1EB-4687-AEE8-0EE0B088C9F1}" type="pres">
      <dgm:prSet presAssocID="{3DB701C6-19DF-4A16-9380-12A66F380DE4}" presName="horz1" presStyleCnt="0"/>
      <dgm:spPr/>
    </dgm:pt>
    <dgm:pt modelId="{ABE6E674-3197-4875-82E0-89862F386169}" type="pres">
      <dgm:prSet presAssocID="{3DB701C6-19DF-4A16-9380-12A66F380DE4}" presName="tx1" presStyleLbl="revTx" presStyleIdx="0" presStyleCnt="3"/>
      <dgm:spPr/>
    </dgm:pt>
    <dgm:pt modelId="{1A880460-1818-4F02-A161-4E1A4C0889F0}" type="pres">
      <dgm:prSet presAssocID="{3DB701C6-19DF-4A16-9380-12A66F380DE4}" presName="vert1" presStyleCnt="0"/>
      <dgm:spPr/>
    </dgm:pt>
    <dgm:pt modelId="{A034CD55-A791-4CE6-A31B-21664297580C}" type="pres">
      <dgm:prSet presAssocID="{6297134F-923C-4D55-AB6F-60B823FB272C}" presName="thickLine" presStyleLbl="alignNode1" presStyleIdx="1" presStyleCnt="3"/>
      <dgm:spPr/>
    </dgm:pt>
    <dgm:pt modelId="{9A89139F-F222-47D7-8BCC-2C0D2DDB2CA8}" type="pres">
      <dgm:prSet presAssocID="{6297134F-923C-4D55-AB6F-60B823FB272C}" presName="horz1" presStyleCnt="0"/>
      <dgm:spPr/>
    </dgm:pt>
    <dgm:pt modelId="{A65D1EB1-0935-40C3-B9B6-01BFA2683829}" type="pres">
      <dgm:prSet presAssocID="{6297134F-923C-4D55-AB6F-60B823FB272C}" presName="tx1" presStyleLbl="revTx" presStyleIdx="1" presStyleCnt="3"/>
      <dgm:spPr/>
    </dgm:pt>
    <dgm:pt modelId="{0B7C9779-5A38-4924-A43E-6DB64D8C9E66}" type="pres">
      <dgm:prSet presAssocID="{6297134F-923C-4D55-AB6F-60B823FB272C}" presName="vert1" presStyleCnt="0"/>
      <dgm:spPr/>
    </dgm:pt>
    <dgm:pt modelId="{1ADF93F7-F321-4735-82BA-4A2AAD3D4695}" type="pres">
      <dgm:prSet presAssocID="{DFB0486B-96BA-491A-A8B1-9CBCA82788EA}" presName="thickLine" presStyleLbl="alignNode1" presStyleIdx="2" presStyleCnt="3"/>
      <dgm:spPr/>
    </dgm:pt>
    <dgm:pt modelId="{DDE661BC-BA82-4C0D-889C-59906095F0DC}" type="pres">
      <dgm:prSet presAssocID="{DFB0486B-96BA-491A-A8B1-9CBCA82788EA}" presName="horz1" presStyleCnt="0"/>
      <dgm:spPr/>
    </dgm:pt>
    <dgm:pt modelId="{C1C293C2-85F5-402D-AB30-3ABCCF5AFA26}" type="pres">
      <dgm:prSet presAssocID="{DFB0486B-96BA-491A-A8B1-9CBCA82788EA}" presName="tx1" presStyleLbl="revTx" presStyleIdx="2" presStyleCnt="3"/>
      <dgm:spPr/>
    </dgm:pt>
    <dgm:pt modelId="{E50A84B2-860A-4E24-9DDC-FAFBF5775024}" type="pres">
      <dgm:prSet presAssocID="{DFB0486B-96BA-491A-A8B1-9CBCA82788EA}" presName="vert1" presStyleCnt="0"/>
      <dgm:spPr/>
    </dgm:pt>
  </dgm:ptLst>
  <dgm:cxnLst>
    <dgm:cxn modelId="{81B49D01-0D81-4A09-B740-432B9F60157F}" srcId="{4D39D0FB-DA0A-474F-AD3A-BC6AA9DC1608}" destId="{3DB701C6-19DF-4A16-9380-12A66F380DE4}" srcOrd="0" destOrd="0" parTransId="{528EF389-DCD9-4C07-B7B9-E6BF1673711E}" sibTransId="{830F1F60-85D1-46E7-8162-D73931373D3E}"/>
    <dgm:cxn modelId="{DB96191D-5FA4-4BF8-BEA9-77D75983A3D2}" type="presOf" srcId="{6297134F-923C-4D55-AB6F-60B823FB272C}" destId="{A65D1EB1-0935-40C3-B9B6-01BFA2683829}" srcOrd="0" destOrd="0" presId="urn:microsoft.com/office/officeart/2008/layout/LinedList"/>
    <dgm:cxn modelId="{000B6A78-AFB4-4806-943A-96DC92A3DD65}" srcId="{4D39D0FB-DA0A-474F-AD3A-BC6AA9DC1608}" destId="{6297134F-923C-4D55-AB6F-60B823FB272C}" srcOrd="1" destOrd="0" parTransId="{94A47AE6-56E5-4588-8333-A8B40422C1EF}" sibTransId="{B3DCCB07-9AF7-42C2-A1B4-AC2AD083864F}"/>
    <dgm:cxn modelId="{F92F0CB0-7EBE-479A-865F-A1B4AFB3098D}" type="presOf" srcId="{DFB0486B-96BA-491A-A8B1-9CBCA82788EA}" destId="{C1C293C2-85F5-402D-AB30-3ABCCF5AFA26}" srcOrd="0" destOrd="0" presId="urn:microsoft.com/office/officeart/2008/layout/LinedList"/>
    <dgm:cxn modelId="{EFFFA2E4-D1A6-41FF-89C2-31CE2D9B6AB8}" type="presOf" srcId="{4D39D0FB-DA0A-474F-AD3A-BC6AA9DC1608}" destId="{DA8B3D30-7C69-498A-A0ED-1D4EE9DEC5D0}" srcOrd="0" destOrd="0" presId="urn:microsoft.com/office/officeart/2008/layout/LinedList"/>
    <dgm:cxn modelId="{FF6BD5ED-F0FE-4DBE-A3F5-D0091C4AF63A}" type="presOf" srcId="{3DB701C6-19DF-4A16-9380-12A66F380DE4}" destId="{ABE6E674-3197-4875-82E0-89862F386169}" srcOrd="0" destOrd="0" presId="urn:microsoft.com/office/officeart/2008/layout/LinedList"/>
    <dgm:cxn modelId="{E41F49FB-55A9-4781-8E5C-0A2CF2A3B91A}" srcId="{4D39D0FB-DA0A-474F-AD3A-BC6AA9DC1608}" destId="{DFB0486B-96BA-491A-A8B1-9CBCA82788EA}" srcOrd="2" destOrd="0" parTransId="{6F3F7051-D88A-43CA-9368-2F39FE7923B2}" sibTransId="{ED76F312-FB2F-4194-9697-22C6749F0E9B}"/>
    <dgm:cxn modelId="{D4152490-2FC2-48B4-B2EC-D380EE3F0057}" type="presParOf" srcId="{DA8B3D30-7C69-498A-A0ED-1D4EE9DEC5D0}" destId="{16D29107-2323-416E-8773-A2162537E41B}" srcOrd="0" destOrd="0" presId="urn:microsoft.com/office/officeart/2008/layout/LinedList"/>
    <dgm:cxn modelId="{9B57F5D0-50D7-4E65-8971-4B250A1AF798}" type="presParOf" srcId="{DA8B3D30-7C69-498A-A0ED-1D4EE9DEC5D0}" destId="{33F10857-D1EB-4687-AEE8-0EE0B088C9F1}" srcOrd="1" destOrd="0" presId="urn:microsoft.com/office/officeart/2008/layout/LinedList"/>
    <dgm:cxn modelId="{AFA7BE73-BE56-4D85-AE8E-51B56AAA49F2}" type="presParOf" srcId="{33F10857-D1EB-4687-AEE8-0EE0B088C9F1}" destId="{ABE6E674-3197-4875-82E0-89862F386169}" srcOrd="0" destOrd="0" presId="urn:microsoft.com/office/officeart/2008/layout/LinedList"/>
    <dgm:cxn modelId="{650F3420-72FA-4B75-A069-36696B601A49}" type="presParOf" srcId="{33F10857-D1EB-4687-AEE8-0EE0B088C9F1}" destId="{1A880460-1818-4F02-A161-4E1A4C0889F0}" srcOrd="1" destOrd="0" presId="urn:microsoft.com/office/officeart/2008/layout/LinedList"/>
    <dgm:cxn modelId="{1A464059-2725-4E2C-9452-4400BC69CB11}" type="presParOf" srcId="{DA8B3D30-7C69-498A-A0ED-1D4EE9DEC5D0}" destId="{A034CD55-A791-4CE6-A31B-21664297580C}" srcOrd="2" destOrd="0" presId="urn:microsoft.com/office/officeart/2008/layout/LinedList"/>
    <dgm:cxn modelId="{EAF6873D-15A5-48EA-9FC1-016DC33517E4}" type="presParOf" srcId="{DA8B3D30-7C69-498A-A0ED-1D4EE9DEC5D0}" destId="{9A89139F-F222-47D7-8BCC-2C0D2DDB2CA8}" srcOrd="3" destOrd="0" presId="urn:microsoft.com/office/officeart/2008/layout/LinedList"/>
    <dgm:cxn modelId="{DC60B3F3-EF83-4044-A896-CF187211F4DF}" type="presParOf" srcId="{9A89139F-F222-47D7-8BCC-2C0D2DDB2CA8}" destId="{A65D1EB1-0935-40C3-B9B6-01BFA2683829}" srcOrd="0" destOrd="0" presId="urn:microsoft.com/office/officeart/2008/layout/LinedList"/>
    <dgm:cxn modelId="{AD87FBE2-A852-4B35-951B-9FFAD3D988CC}" type="presParOf" srcId="{9A89139F-F222-47D7-8BCC-2C0D2DDB2CA8}" destId="{0B7C9779-5A38-4924-A43E-6DB64D8C9E66}" srcOrd="1" destOrd="0" presId="urn:microsoft.com/office/officeart/2008/layout/LinedList"/>
    <dgm:cxn modelId="{648079DC-4990-4ACE-A7F1-7B6226B6C060}" type="presParOf" srcId="{DA8B3D30-7C69-498A-A0ED-1D4EE9DEC5D0}" destId="{1ADF93F7-F321-4735-82BA-4A2AAD3D4695}" srcOrd="4" destOrd="0" presId="urn:microsoft.com/office/officeart/2008/layout/LinedList"/>
    <dgm:cxn modelId="{1F55570D-3538-4529-8AD7-ACDC51BD6D68}" type="presParOf" srcId="{DA8B3D30-7C69-498A-A0ED-1D4EE9DEC5D0}" destId="{DDE661BC-BA82-4C0D-889C-59906095F0DC}" srcOrd="5" destOrd="0" presId="urn:microsoft.com/office/officeart/2008/layout/LinedList"/>
    <dgm:cxn modelId="{F0D1E4BC-037D-478F-AD73-48C025F24DAB}" type="presParOf" srcId="{DDE661BC-BA82-4C0D-889C-59906095F0DC}" destId="{C1C293C2-85F5-402D-AB30-3ABCCF5AFA26}" srcOrd="0" destOrd="0" presId="urn:microsoft.com/office/officeart/2008/layout/LinedList"/>
    <dgm:cxn modelId="{FF4CC081-6EDF-46E2-B11A-7DA4425347C2}" type="presParOf" srcId="{DDE661BC-BA82-4C0D-889C-59906095F0DC}" destId="{E50A84B2-860A-4E24-9DDC-FAFBF577502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C977509-2081-458A-A078-92DB4BF97E93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0F34966-6ACD-4083-9697-01FA344EC1C9}">
      <dgm:prSet/>
      <dgm:spPr/>
      <dgm:t>
        <a:bodyPr/>
        <a:lstStyle/>
        <a:p>
          <a:r>
            <a:rPr lang="fr-FR"/>
            <a:t>Uses a superposed qubit</a:t>
          </a:r>
          <a:endParaRPr lang="en-US"/>
        </a:p>
      </dgm:t>
    </dgm:pt>
    <dgm:pt modelId="{51E9A809-A69F-4DDC-9DB5-9F887754C055}" type="parTrans" cxnId="{4114565A-2C95-4B5F-9B14-E8D7D1E4FF95}">
      <dgm:prSet/>
      <dgm:spPr/>
      <dgm:t>
        <a:bodyPr/>
        <a:lstStyle/>
        <a:p>
          <a:endParaRPr lang="en-US"/>
        </a:p>
      </dgm:t>
    </dgm:pt>
    <dgm:pt modelId="{189AB6AC-E8A6-494B-83D8-E4C9DA8D2429}" type="sibTrans" cxnId="{4114565A-2C95-4B5F-9B14-E8D7D1E4FF95}">
      <dgm:prSet/>
      <dgm:spPr/>
      <dgm:t>
        <a:bodyPr/>
        <a:lstStyle/>
        <a:p>
          <a:endParaRPr lang="en-US"/>
        </a:p>
      </dgm:t>
    </dgm:pt>
    <dgm:pt modelId="{E103B179-79B7-47BC-BFA6-070C33F85544}">
      <dgm:prSet/>
      <dgm:spPr/>
      <dgm:t>
        <a:bodyPr/>
        <a:lstStyle/>
        <a:p>
          <a:r>
            <a:rPr lang="fr-FR"/>
            <a:t>Based on the state measured</a:t>
          </a:r>
          <a:endParaRPr lang="en-US"/>
        </a:p>
      </dgm:t>
    </dgm:pt>
    <dgm:pt modelId="{29C856AC-D5BE-465F-A464-298B08361480}" type="parTrans" cxnId="{64BF068A-6DF6-4D50-BAC7-C3A1CCA438BC}">
      <dgm:prSet/>
      <dgm:spPr/>
      <dgm:t>
        <a:bodyPr/>
        <a:lstStyle/>
        <a:p>
          <a:endParaRPr lang="en-US"/>
        </a:p>
      </dgm:t>
    </dgm:pt>
    <dgm:pt modelId="{34D566B3-8549-49CD-8127-8CDFC5D65E7A}" type="sibTrans" cxnId="{64BF068A-6DF6-4D50-BAC7-C3A1CCA438BC}">
      <dgm:prSet/>
      <dgm:spPr/>
      <dgm:t>
        <a:bodyPr/>
        <a:lstStyle/>
        <a:p>
          <a:endParaRPr lang="en-US"/>
        </a:p>
      </dgm:t>
    </dgm:pt>
    <dgm:pt modelId="{EF6C3473-1A7C-447C-955A-C348652CEAFE}">
      <dgm:prSet/>
      <dgm:spPr/>
      <dgm:t>
        <a:bodyPr/>
        <a:lstStyle/>
        <a:p>
          <a:r>
            <a:rPr lang="fr-FR"/>
            <a:t>Either pass the turn of the next player</a:t>
          </a:r>
          <a:endParaRPr lang="en-US"/>
        </a:p>
      </dgm:t>
    </dgm:pt>
    <dgm:pt modelId="{CFDC8EAD-559F-4964-B106-1B674DEBDE81}" type="parTrans" cxnId="{96C51175-B29C-49C1-90EA-BA666E713406}">
      <dgm:prSet/>
      <dgm:spPr/>
      <dgm:t>
        <a:bodyPr/>
        <a:lstStyle/>
        <a:p>
          <a:endParaRPr lang="en-US"/>
        </a:p>
      </dgm:t>
    </dgm:pt>
    <dgm:pt modelId="{9A37FF75-683C-4EE8-974F-0BB2141A0897}" type="sibTrans" cxnId="{96C51175-B29C-49C1-90EA-BA666E713406}">
      <dgm:prSet/>
      <dgm:spPr/>
      <dgm:t>
        <a:bodyPr/>
        <a:lstStyle/>
        <a:p>
          <a:endParaRPr lang="en-US"/>
        </a:p>
      </dgm:t>
    </dgm:pt>
    <dgm:pt modelId="{E138DAA6-528B-4B51-8C00-16BAE1F0AC74}">
      <dgm:prSet/>
      <dgm:spPr/>
      <dgm:t>
        <a:bodyPr/>
        <a:lstStyle/>
        <a:p>
          <a:r>
            <a:rPr lang="fr-FR"/>
            <a:t>Either reverse playing sense</a:t>
          </a:r>
          <a:endParaRPr lang="en-US"/>
        </a:p>
      </dgm:t>
    </dgm:pt>
    <dgm:pt modelId="{CD57135A-356D-4D0F-B506-DB52DE780E31}" type="parTrans" cxnId="{2713664A-0931-49D7-9E8B-18621D2060AB}">
      <dgm:prSet/>
      <dgm:spPr/>
      <dgm:t>
        <a:bodyPr/>
        <a:lstStyle/>
        <a:p>
          <a:endParaRPr lang="en-US"/>
        </a:p>
      </dgm:t>
    </dgm:pt>
    <dgm:pt modelId="{1B627B5F-3428-4046-8521-549E345A44F6}" type="sibTrans" cxnId="{2713664A-0931-49D7-9E8B-18621D2060AB}">
      <dgm:prSet/>
      <dgm:spPr/>
      <dgm:t>
        <a:bodyPr/>
        <a:lstStyle/>
        <a:p>
          <a:endParaRPr lang="en-US"/>
        </a:p>
      </dgm:t>
    </dgm:pt>
    <dgm:pt modelId="{22217FB9-6FC0-4F03-BF36-7EAA843D47D3}" type="pres">
      <dgm:prSet presAssocID="{4C977509-2081-458A-A078-92DB4BF97E93}" presName="linear" presStyleCnt="0">
        <dgm:presLayoutVars>
          <dgm:dir/>
          <dgm:animLvl val="lvl"/>
          <dgm:resizeHandles val="exact"/>
        </dgm:presLayoutVars>
      </dgm:prSet>
      <dgm:spPr/>
    </dgm:pt>
    <dgm:pt modelId="{D40763F8-BC69-4B56-A40B-E01F4F8C1114}" type="pres">
      <dgm:prSet presAssocID="{60F34966-6ACD-4083-9697-01FA344EC1C9}" presName="parentLin" presStyleCnt="0"/>
      <dgm:spPr/>
    </dgm:pt>
    <dgm:pt modelId="{63F6B1C0-5A05-4C69-9104-16FF83DFD162}" type="pres">
      <dgm:prSet presAssocID="{60F34966-6ACD-4083-9697-01FA344EC1C9}" presName="parentLeftMargin" presStyleLbl="node1" presStyleIdx="0" presStyleCnt="2"/>
      <dgm:spPr/>
    </dgm:pt>
    <dgm:pt modelId="{E5D3F358-4EA5-403B-87EF-5EE2734D8C51}" type="pres">
      <dgm:prSet presAssocID="{60F34966-6ACD-4083-9697-01FA344EC1C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422D142-C954-4701-A737-15F2DB48BA29}" type="pres">
      <dgm:prSet presAssocID="{60F34966-6ACD-4083-9697-01FA344EC1C9}" presName="negativeSpace" presStyleCnt="0"/>
      <dgm:spPr/>
    </dgm:pt>
    <dgm:pt modelId="{7324E408-C995-41E8-BC40-1EB75B66699E}" type="pres">
      <dgm:prSet presAssocID="{60F34966-6ACD-4083-9697-01FA344EC1C9}" presName="childText" presStyleLbl="conFgAcc1" presStyleIdx="0" presStyleCnt="2">
        <dgm:presLayoutVars>
          <dgm:bulletEnabled val="1"/>
        </dgm:presLayoutVars>
      </dgm:prSet>
      <dgm:spPr/>
    </dgm:pt>
    <dgm:pt modelId="{EC50484F-8576-40B9-B2D9-57BBB75006C4}" type="pres">
      <dgm:prSet presAssocID="{189AB6AC-E8A6-494B-83D8-E4C9DA8D2429}" presName="spaceBetweenRectangles" presStyleCnt="0"/>
      <dgm:spPr/>
    </dgm:pt>
    <dgm:pt modelId="{7AFA28F5-9501-4CA3-BFBB-8A317F5E04FC}" type="pres">
      <dgm:prSet presAssocID="{E103B179-79B7-47BC-BFA6-070C33F85544}" presName="parentLin" presStyleCnt="0"/>
      <dgm:spPr/>
    </dgm:pt>
    <dgm:pt modelId="{9492F797-5E15-4E72-BD59-68D19A67FCDB}" type="pres">
      <dgm:prSet presAssocID="{E103B179-79B7-47BC-BFA6-070C33F85544}" presName="parentLeftMargin" presStyleLbl="node1" presStyleIdx="0" presStyleCnt="2"/>
      <dgm:spPr/>
    </dgm:pt>
    <dgm:pt modelId="{51D640C6-508F-4543-A8E2-F61A7F7EB47E}" type="pres">
      <dgm:prSet presAssocID="{E103B179-79B7-47BC-BFA6-070C33F8554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12C285D-9336-487F-9BFF-0621CE402182}" type="pres">
      <dgm:prSet presAssocID="{E103B179-79B7-47BC-BFA6-070C33F85544}" presName="negativeSpace" presStyleCnt="0"/>
      <dgm:spPr/>
    </dgm:pt>
    <dgm:pt modelId="{73BC856A-0D6E-4B71-A1A4-3899A4B0002B}" type="pres">
      <dgm:prSet presAssocID="{E103B179-79B7-47BC-BFA6-070C33F8554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8D09645-959F-47C8-8268-9A16CB69C096}" type="presOf" srcId="{60F34966-6ACD-4083-9697-01FA344EC1C9}" destId="{63F6B1C0-5A05-4C69-9104-16FF83DFD162}" srcOrd="0" destOrd="0" presId="urn:microsoft.com/office/officeart/2005/8/layout/list1"/>
    <dgm:cxn modelId="{2713664A-0931-49D7-9E8B-18621D2060AB}" srcId="{E103B179-79B7-47BC-BFA6-070C33F85544}" destId="{E138DAA6-528B-4B51-8C00-16BAE1F0AC74}" srcOrd="1" destOrd="0" parTransId="{CD57135A-356D-4D0F-B506-DB52DE780E31}" sibTransId="{1B627B5F-3428-4046-8521-549E345A44F6}"/>
    <dgm:cxn modelId="{96C51175-B29C-49C1-90EA-BA666E713406}" srcId="{E103B179-79B7-47BC-BFA6-070C33F85544}" destId="{EF6C3473-1A7C-447C-955A-C348652CEAFE}" srcOrd="0" destOrd="0" parTransId="{CFDC8EAD-559F-4964-B106-1B674DEBDE81}" sibTransId="{9A37FF75-683C-4EE8-974F-0BB2141A0897}"/>
    <dgm:cxn modelId="{4114565A-2C95-4B5F-9B14-E8D7D1E4FF95}" srcId="{4C977509-2081-458A-A078-92DB4BF97E93}" destId="{60F34966-6ACD-4083-9697-01FA344EC1C9}" srcOrd="0" destOrd="0" parTransId="{51E9A809-A69F-4DDC-9DB5-9F887754C055}" sibTransId="{189AB6AC-E8A6-494B-83D8-E4C9DA8D2429}"/>
    <dgm:cxn modelId="{64BF068A-6DF6-4D50-BAC7-C3A1CCA438BC}" srcId="{4C977509-2081-458A-A078-92DB4BF97E93}" destId="{E103B179-79B7-47BC-BFA6-070C33F85544}" srcOrd="1" destOrd="0" parTransId="{29C856AC-D5BE-465F-A464-298B08361480}" sibTransId="{34D566B3-8549-49CD-8127-8CDFC5D65E7A}"/>
    <dgm:cxn modelId="{5692D18F-EA57-4830-8297-E223426F34EB}" type="presOf" srcId="{EF6C3473-1A7C-447C-955A-C348652CEAFE}" destId="{73BC856A-0D6E-4B71-A1A4-3899A4B0002B}" srcOrd="0" destOrd="0" presId="urn:microsoft.com/office/officeart/2005/8/layout/list1"/>
    <dgm:cxn modelId="{CDA84998-EA25-44DB-BBBD-2E14A28BF683}" type="presOf" srcId="{E103B179-79B7-47BC-BFA6-070C33F85544}" destId="{9492F797-5E15-4E72-BD59-68D19A67FCDB}" srcOrd="0" destOrd="0" presId="urn:microsoft.com/office/officeart/2005/8/layout/list1"/>
    <dgm:cxn modelId="{DB617FB1-CCCB-46FD-ACE1-8D0EE3FE5B14}" type="presOf" srcId="{4C977509-2081-458A-A078-92DB4BF97E93}" destId="{22217FB9-6FC0-4F03-BF36-7EAA843D47D3}" srcOrd="0" destOrd="0" presId="urn:microsoft.com/office/officeart/2005/8/layout/list1"/>
    <dgm:cxn modelId="{842FCBE4-B486-4685-9FDE-B72C40D5B961}" type="presOf" srcId="{E103B179-79B7-47BC-BFA6-070C33F85544}" destId="{51D640C6-508F-4543-A8E2-F61A7F7EB47E}" srcOrd="1" destOrd="0" presId="urn:microsoft.com/office/officeart/2005/8/layout/list1"/>
    <dgm:cxn modelId="{B9D1E0E8-6FF6-45B2-830A-AD20A38FF858}" type="presOf" srcId="{E138DAA6-528B-4B51-8C00-16BAE1F0AC74}" destId="{73BC856A-0D6E-4B71-A1A4-3899A4B0002B}" srcOrd="0" destOrd="1" presId="urn:microsoft.com/office/officeart/2005/8/layout/list1"/>
    <dgm:cxn modelId="{A2B065F1-DAD5-4758-B02A-D2EB2B69806B}" type="presOf" srcId="{60F34966-6ACD-4083-9697-01FA344EC1C9}" destId="{E5D3F358-4EA5-403B-87EF-5EE2734D8C51}" srcOrd="1" destOrd="0" presId="urn:microsoft.com/office/officeart/2005/8/layout/list1"/>
    <dgm:cxn modelId="{B59267C0-84B5-433F-A868-1AFA4ED638F1}" type="presParOf" srcId="{22217FB9-6FC0-4F03-BF36-7EAA843D47D3}" destId="{D40763F8-BC69-4B56-A40B-E01F4F8C1114}" srcOrd="0" destOrd="0" presId="urn:microsoft.com/office/officeart/2005/8/layout/list1"/>
    <dgm:cxn modelId="{1573BF9E-944A-4228-9C46-FEF4967477C9}" type="presParOf" srcId="{D40763F8-BC69-4B56-A40B-E01F4F8C1114}" destId="{63F6B1C0-5A05-4C69-9104-16FF83DFD162}" srcOrd="0" destOrd="0" presId="urn:microsoft.com/office/officeart/2005/8/layout/list1"/>
    <dgm:cxn modelId="{7BF719DF-8D90-47A7-8A5F-B5AE7FD96C4A}" type="presParOf" srcId="{D40763F8-BC69-4B56-A40B-E01F4F8C1114}" destId="{E5D3F358-4EA5-403B-87EF-5EE2734D8C51}" srcOrd="1" destOrd="0" presId="urn:microsoft.com/office/officeart/2005/8/layout/list1"/>
    <dgm:cxn modelId="{453ABF04-0B29-433B-8BCB-EDE891923CD5}" type="presParOf" srcId="{22217FB9-6FC0-4F03-BF36-7EAA843D47D3}" destId="{9422D142-C954-4701-A737-15F2DB48BA29}" srcOrd="1" destOrd="0" presId="urn:microsoft.com/office/officeart/2005/8/layout/list1"/>
    <dgm:cxn modelId="{72229FB2-1278-408E-82EE-31A09FD5F22C}" type="presParOf" srcId="{22217FB9-6FC0-4F03-BF36-7EAA843D47D3}" destId="{7324E408-C995-41E8-BC40-1EB75B66699E}" srcOrd="2" destOrd="0" presId="urn:microsoft.com/office/officeart/2005/8/layout/list1"/>
    <dgm:cxn modelId="{0A741BE8-F656-442D-8C7D-77278916ECDE}" type="presParOf" srcId="{22217FB9-6FC0-4F03-BF36-7EAA843D47D3}" destId="{EC50484F-8576-40B9-B2D9-57BBB75006C4}" srcOrd="3" destOrd="0" presId="urn:microsoft.com/office/officeart/2005/8/layout/list1"/>
    <dgm:cxn modelId="{EE17B401-43E6-4C54-B0B9-BDAF7325FDD1}" type="presParOf" srcId="{22217FB9-6FC0-4F03-BF36-7EAA843D47D3}" destId="{7AFA28F5-9501-4CA3-BFBB-8A317F5E04FC}" srcOrd="4" destOrd="0" presId="urn:microsoft.com/office/officeart/2005/8/layout/list1"/>
    <dgm:cxn modelId="{7972DF3C-B588-4D97-B84D-A32992C2ECE5}" type="presParOf" srcId="{7AFA28F5-9501-4CA3-BFBB-8A317F5E04FC}" destId="{9492F797-5E15-4E72-BD59-68D19A67FCDB}" srcOrd="0" destOrd="0" presId="urn:microsoft.com/office/officeart/2005/8/layout/list1"/>
    <dgm:cxn modelId="{401749BB-6E34-4508-8589-525275AF4040}" type="presParOf" srcId="{7AFA28F5-9501-4CA3-BFBB-8A317F5E04FC}" destId="{51D640C6-508F-4543-A8E2-F61A7F7EB47E}" srcOrd="1" destOrd="0" presId="urn:microsoft.com/office/officeart/2005/8/layout/list1"/>
    <dgm:cxn modelId="{4206C37A-DCF7-4EA3-B2FA-44D57844DC83}" type="presParOf" srcId="{22217FB9-6FC0-4F03-BF36-7EAA843D47D3}" destId="{912C285D-9336-487F-9BFF-0621CE402182}" srcOrd="5" destOrd="0" presId="urn:microsoft.com/office/officeart/2005/8/layout/list1"/>
    <dgm:cxn modelId="{B2E210FC-3F08-44CD-908E-F51B8DCE7FAD}" type="presParOf" srcId="{22217FB9-6FC0-4F03-BF36-7EAA843D47D3}" destId="{73BC856A-0D6E-4B71-A1A4-3899A4B0002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41323D-886E-453D-83D3-0F7132611BCD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B351CB7-615D-4EFB-8FA0-B3A593C6F808}">
      <dgm:prSet/>
      <dgm:spPr/>
      <dgm:t>
        <a:bodyPr/>
        <a:lstStyle/>
        <a:p>
          <a:r>
            <a:rPr lang="fr-FR"/>
            <a:t>The colours </a:t>
          </a:r>
          <a:endParaRPr lang="en-US"/>
        </a:p>
      </dgm:t>
    </dgm:pt>
    <dgm:pt modelId="{A09586BE-C56C-4E9E-B3D9-9180A9B9FA80}" type="parTrans" cxnId="{2564F54E-EAD3-4FCC-AEA8-598CD441F197}">
      <dgm:prSet/>
      <dgm:spPr/>
      <dgm:t>
        <a:bodyPr/>
        <a:lstStyle/>
        <a:p>
          <a:endParaRPr lang="en-US"/>
        </a:p>
      </dgm:t>
    </dgm:pt>
    <dgm:pt modelId="{04E0CD70-8E10-4852-B6B6-496346250950}" type="sibTrans" cxnId="{2564F54E-EAD3-4FCC-AEA8-598CD441F197}">
      <dgm:prSet/>
      <dgm:spPr/>
      <dgm:t>
        <a:bodyPr/>
        <a:lstStyle/>
        <a:p>
          <a:endParaRPr lang="en-US"/>
        </a:p>
      </dgm:t>
    </dgm:pt>
    <dgm:pt modelId="{DCA6F124-1670-463D-8A1F-E7FE678B961F}">
      <dgm:prSet/>
      <dgm:spPr/>
      <dgm:t>
        <a:bodyPr/>
        <a:lstStyle/>
        <a:p>
          <a:r>
            <a:rPr lang="fr-FR"/>
            <a:t>The numerical values</a:t>
          </a:r>
          <a:endParaRPr lang="en-US"/>
        </a:p>
      </dgm:t>
    </dgm:pt>
    <dgm:pt modelId="{208D98BE-9D83-41E6-95CE-4257829CE0AD}" type="parTrans" cxnId="{E9396D4E-A9E9-4F7D-82FB-6C111B4A6B48}">
      <dgm:prSet/>
      <dgm:spPr/>
      <dgm:t>
        <a:bodyPr/>
        <a:lstStyle/>
        <a:p>
          <a:endParaRPr lang="en-US"/>
        </a:p>
      </dgm:t>
    </dgm:pt>
    <dgm:pt modelId="{814594AA-5555-4898-BF4B-4884155A5B8C}" type="sibTrans" cxnId="{E9396D4E-A9E9-4F7D-82FB-6C111B4A6B48}">
      <dgm:prSet/>
      <dgm:spPr/>
      <dgm:t>
        <a:bodyPr/>
        <a:lstStyle/>
        <a:p>
          <a:endParaRPr lang="en-US"/>
        </a:p>
      </dgm:t>
    </dgm:pt>
    <dgm:pt modelId="{783451BD-1671-4107-B9C0-2DBB092EFEA1}">
      <dgm:prSet/>
      <dgm:spPr/>
      <dgm:t>
        <a:bodyPr/>
        <a:lstStyle/>
        <a:p>
          <a:r>
            <a:rPr lang="fr-FR"/>
            <a:t>The seven starting cards</a:t>
          </a:r>
          <a:endParaRPr lang="en-US"/>
        </a:p>
      </dgm:t>
    </dgm:pt>
    <dgm:pt modelId="{9B6A251B-B9D0-416C-8386-D07D4727E5E6}" type="parTrans" cxnId="{F7A039C5-1F77-4B69-868E-E4DA1DAC718F}">
      <dgm:prSet/>
      <dgm:spPr/>
      <dgm:t>
        <a:bodyPr/>
        <a:lstStyle/>
        <a:p>
          <a:endParaRPr lang="en-US"/>
        </a:p>
      </dgm:t>
    </dgm:pt>
    <dgm:pt modelId="{7DCE2C8F-B64B-4C94-B27E-81D253A7FB5A}" type="sibTrans" cxnId="{F7A039C5-1F77-4B69-868E-E4DA1DAC718F}">
      <dgm:prSet/>
      <dgm:spPr/>
      <dgm:t>
        <a:bodyPr/>
        <a:lstStyle/>
        <a:p>
          <a:endParaRPr lang="en-US"/>
        </a:p>
      </dgm:t>
    </dgm:pt>
    <dgm:pt modelId="{C3361645-046F-42FA-88F4-39CC13E7551A}">
      <dgm:prSet/>
      <dgm:spPr/>
      <dgm:t>
        <a:bodyPr/>
        <a:lstStyle/>
        <a:p>
          <a:r>
            <a:rPr lang="fr-FR"/>
            <a:t>The multiplayer aspect</a:t>
          </a:r>
          <a:endParaRPr lang="en-US"/>
        </a:p>
      </dgm:t>
    </dgm:pt>
    <dgm:pt modelId="{EF45E9BD-5927-45C7-A8BE-E8865DAB7921}" type="parTrans" cxnId="{66F402AC-B1B8-407E-AF6A-63C8C1D76364}">
      <dgm:prSet/>
      <dgm:spPr/>
      <dgm:t>
        <a:bodyPr/>
        <a:lstStyle/>
        <a:p>
          <a:endParaRPr lang="en-US"/>
        </a:p>
      </dgm:t>
    </dgm:pt>
    <dgm:pt modelId="{B256E42B-AAA1-48DE-9AFC-F0CDEAD8012A}" type="sibTrans" cxnId="{66F402AC-B1B8-407E-AF6A-63C8C1D76364}">
      <dgm:prSet/>
      <dgm:spPr/>
      <dgm:t>
        <a:bodyPr/>
        <a:lstStyle/>
        <a:p>
          <a:endParaRPr lang="en-US"/>
        </a:p>
      </dgm:t>
    </dgm:pt>
    <dgm:pt modelId="{76B68036-6F6B-4106-B4A3-DBA289B541EB}">
      <dgm:prSet/>
      <dgm:spPr/>
      <dgm:t>
        <a:bodyPr/>
        <a:lstStyle/>
        <a:p>
          <a:r>
            <a:rPr lang="fr-FR"/>
            <a:t>And that’s it</a:t>
          </a:r>
          <a:endParaRPr lang="en-US"/>
        </a:p>
      </dgm:t>
    </dgm:pt>
    <dgm:pt modelId="{A637BCDB-1DE9-407D-8CBF-E2B681D866BE}" type="parTrans" cxnId="{F53612FD-5E63-442A-9DF5-E673D29495C5}">
      <dgm:prSet/>
      <dgm:spPr/>
      <dgm:t>
        <a:bodyPr/>
        <a:lstStyle/>
        <a:p>
          <a:endParaRPr lang="en-US"/>
        </a:p>
      </dgm:t>
    </dgm:pt>
    <dgm:pt modelId="{BE196D05-C0F1-4E30-9123-7F945FA4EA44}" type="sibTrans" cxnId="{F53612FD-5E63-442A-9DF5-E673D29495C5}">
      <dgm:prSet/>
      <dgm:spPr/>
      <dgm:t>
        <a:bodyPr/>
        <a:lstStyle/>
        <a:p>
          <a:endParaRPr lang="en-US"/>
        </a:p>
      </dgm:t>
    </dgm:pt>
    <dgm:pt modelId="{E5D0A875-2CC6-47FD-B3DF-4F3F27FF7339}" type="pres">
      <dgm:prSet presAssocID="{1041323D-886E-453D-83D3-0F7132611BCD}" presName="linear" presStyleCnt="0">
        <dgm:presLayoutVars>
          <dgm:dir/>
          <dgm:animLvl val="lvl"/>
          <dgm:resizeHandles val="exact"/>
        </dgm:presLayoutVars>
      </dgm:prSet>
      <dgm:spPr/>
    </dgm:pt>
    <dgm:pt modelId="{F3238581-4CCB-4249-AE70-7E516510E9BD}" type="pres">
      <dgm:prSet presAssocID="{5B351CB7-615D-4EFB-8FA0-B3A593C6F808}" presName="parentLin" presStyleCnt="0"/>
      <dgm:spPr/>
    </dgm:pt>
    <dgm:pt modelId="{28091763-574D-4AA9-B8C2-17005023F17E}" type="pres">
      <dgm:prSet presAssocID="{5B351CB7-615D-4EFB-8FA0-B3A593C6F808}" presName="parentLeftMargin" presStyleLbl="node1" presStyleIdx="0" presStyleCnt="5"/>
      <dgm:spPr/>
    </dgm:pt>
    <dgm:pt modelId="{1B294FC6-079F-4F86-BD5A-B6441FF80A94}" type="pres">
      <dgm:prSet presAssocID="{5B351CB7-615D-4EFB-8FA0-B3A593C6F80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315AB5F-E5B4-4DEB-8C16-E1C3D4D46D68}" type="pres">
      <dgm:prSet presAssocID="{5B351CB7-615D-4EFB-8FA0-B3A593C6F808}" presName="negativeSpace" presStyleCnt="0"/>
      <dgm:spPr/>
    </dgm:pt>
    <dgm:pt modelId="{DCFFC213-CD0F-4FE0-B82C-2F07850245DC}" type="pres">
      <dgm:prSet presAssocID="{5B351CB7-615D-4EFB-8FA0-B3A593C6F808}" presName="childText" presStyleLbl="conFgAcc1" presStyleIdx="0" presStyleCnt="5">
        <dgm:presLayoutVars>
          <dgm:bulletEnabled val="1"/>
        </dgm:presLayoutVars>
      </dgm:prSet>
      <dgm:spPr/>
    </dgm:pt>
    <dgm:pt modelId="{372CD4AA-C72B-4146-A6E2-EE045F25AB32}" type="pres">
      <dgm:prSet presAssocID="{04E0CD70-8E10-4852-B6B6-496346250950}" presName="spaceBetweenRectangles" presStyleCnt="0"/>
      <dgm:spPr/>
    </dgm:pt>
    <dgm:pt modelId="{29BB1BFA-479D-4936-9150-9E5D3441853E}" type="pres">
      <dgm:prSet presAssocID="{DCA6F124-1670-463D-8A1F-E7FE678B961F}" presName="parentLin" presStyleCnt="0"/>
      <dgm:spPr/>
    </dgm:pt>
    <dgm:pt modelId="{A6218B06-0CCA-4DD9-8701-F4AA0A74D080}" type="pres">
      <dgm:prSet presAssocID="{DCA6F124-1670-463D-8A1F-E7FE678B961F}" presName="parentLeftMargin" presStyleLbl="node1" presStyleIdx="0" presStyleCnt="5"/>
      <dgm:spPr/>
    </dgm:pt>
    <dgm:pt modelId="{19760022-3180-4A5A-9E83-6B7890421B6C}" type="pres">
      <dgm:prSet presAssocID="{DCA6F124-1670-463D-8A1F-E7FE678B961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A3EB412-7DBB-4C22-8E74-DA33F16E333B}" type="pres">
      <dgm:prSet presAssocID="{DCA6F124-1670-463D-8A1F-E7FE678B961F}" presName="negativeSpace" presStyleCnt="0"/>
      <dgm:spPr/>
    </dgm:pt>
    <dgm:pt modelId="{DD214A25-BD4F-4878-8681-C6A9342C2238}" type="pres">
      <dgm:prSet presAssocID="{DCA6F124-1670-463D-8A1F-E7FE678B961F}" presName="childText" presStyleLbl="conFgAcc1" presStyleIdx="1" presStyleCnt="5">
        <dgm:presLayoutVars>
          <dgm:bulletEnabled val="1"/>
        </dgm:presLayoutVars>
      </dgm:prSet>
      <dgm:spPr/>
    </dgm:pt>
    <dgm:pt modelId="{45F5D706-B9E1-4B5E-A905-A6CC52AD3CFD}" type="pres">
      <dgm:prSet presAssocID="{814594AA-5555-4898-BF4B-4884155A5B8C}" presName="spaceBetweenRectangles" presStyleCnt="0"/>
      <dgm:spPr/>
    </dgm:pt>
    <dgm:pt modelId="{46E6550F-CF37-445E-A135-E312FDD78B9F}" type="pres">
      <dgm:prSet presAssocID="{783451BD-1671-4107-B9C0-2DBB092EFEA1}" presName="parentLin" presStyleCnt="0"/>
      <dgm:spPr/>
    </dgm:pt>
    <dgm:pt modelId="{A0C15F74-B231-4322-8DC6-D6CDDCC2DF83}" type="pres">
      <dgm:prSet presAssocID="{783451BD-1671-4107-B9C0-2DBB092EFEA1}" presName="parentLeftMargin" presStyleLbl="node1" presStyleIdx="1" presStyleCnt="5"/>
      <dgm:spPr/>
    </dgm:pt>
    <dgm:pt modelId="{C79B80FD-A8C3-41FD-B1D3-A97855D98C8C}" type="pres">
      <dgm:prSet presAssocID="{783451BD-1671-4107-B9C0-2DBB092EFEA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A34CF2F-E899-4AD9-9E75-61DD0D7631F6}" type="pres">
      <dgm:prSet presAssocID="{783451BD-1671-4107-B9C0-2DBB092EFEA1}" presName="negativeSpace" presStyleCnt="0"/>
      <dgm:spPr/>
    </dgm:pt>
    <dgm:pt modelId="{4FE87F00-1EAD-478D-ACE5-744F99F029CD}" type="pres">
      <dgm:prSet presAssocID="{783451BD-1671-4107-B9C0-2DBB092EFEA1}" presName="childText" presStyleLbl="conFgAcc1" presStyleIdx="2" presStyleCnt="5">
        <dgm:presLayoutVars>
          <dgm:bulletEnabled val="1"/>
        </dgm:presLayoutVars>
      </dgm:prSet>
      <dgm:spPr/>
    </dgm:pt>
    <dgm:pt modelId="{0EFFC8EE-E29D-4A47-906C-5373BB3C327C}" type="pres">
      <dgm:prSet presAssocID="{7DCE2C8F-B64B-4C94-B27E-81D253A7FB5A}" presName="spaceBetweenRectangles" presStyleCnt="0"/>
      <dgm:spPr/>
    </dgm:pt>
    <dgm:pt modelId="{6E3045A6-9035-436F-A6DB-1ED91B653FE4}" type="pres">
      <dgm:prSet presAssocID="{C3361645-046F-42FA-88F4-39CC13E7551A}" presName="parentLin" presStyleCnt="0"/>
      <dgm:spPr/>
    </dgm:pt>
    <dgm:pt modelId="{C54CD21A-5D4A-4997-80C4-3BC6096C72AF}" type="pres">
      <dgm:prSet presAssocID="{C3361645-046F-42FA-88F4-39CC13E7551A}" presName="parentLeftMargin" presStyleLbl="node1" presStyleIdx="2" presStyleCnt="5"/>
      <dgm:spPr/>
    </dgm:pt>
    <dgm:pt modelId="{07838203-AF28-4BE4-A488-E6859288C553}" type="pres">
      <dgm:prSet presAssocID="{C3361645-046F-42FA-88F4-39CC13E7551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FF9EADD-171B-479D-AFCF-539EF233A615}" type="pres">
      <dgm:prSet presAssocID="{C3361645-046F-42FA-88F4-39CC13E7551A}" presName="negativeSpace" presStyleCnt="0"/>
      <dgm:spPr/>
    </dgm:pt>
    <dgm:pt modelId="{E0114B15-432E-4944-95ED-EB36D191D819}" type="pres">
      <dgm:prSet presAssocID="{C3361645-046F-42FA-88F4-39CC13E7551A}" presName="childText" presStyleLbl="conFgAcc1" presStyleIdx="3" presStyleCnt="5">
        <dgm:presLayoutVars>
          <dgm:bulletEnabled val="1"/>
        </dgm:presLayoutVars>
      </dgm:prSet>
      <dgm:spPr/>
    </dgm:pt>
    <dgm:pt modelId="{C547D38D-C4B1-40FE-8482-B902917C246C}" type="pres">
      <dgm:prSet presAssocID="{B256E42B-AAA1-48DE-9AFC-F0CDEAD8012A}" presName="spaceBetweenRectangles" presStyleCnt="0"/>
      <dgm:spPr/>
    </dgm:pt>
    <dgm:pt modelId="{28718680-EDC3-4F89-9217-2D7AE4EF5F0C}" type="pres">
      <dgm:prSet presAssocID="{76B68036-6F6B-4106-B4A3-DBA289B541EB}" presName="parentLin" presStyleCnt="0"/>
      <dgm:spPr/>
    </dgm:pt>
    <dgm:pt modelId="{CFD68B4F-573D-401C-AAD9-D9BBC37B5A56}" type="pres">
      <dgm:prSet presAssocID="{76B68036-6F6B-4106-B4A3-DBA289B541EB}" presName="parentLeftMargin" presStyleLbl="node1" presStyleIdx="3" presStyleCnt="5"/>
      <dgm:spPr/>
    </dgm:pt>
    <dgm:pt modelId="{FF52974D-FD86-4AB4-9A8A-A7C2B2896F56}" type="pres">
      <dgm:prSet presAssocID="{76B68036-6F6B-4106-B4A3-DBA289B541E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830154C2-1401-4631-9D6F-DA02B03CF21E}" type="pres">
      <dgm:prSet presAssocID="{76B68036-6F6B-4106-B4A3-DBA289B541EB}" presName="negativeSpace" presStyleCnt="0"/>
      <dgm:spPr/>
    </dgm:pt>
    <dgm:pt modelId="{FC7F85E0-E3F1-47ED-BE2A-E5307E765DF6}" type="pres">
      <dgm:prSet presAssocID="{76B68036-6F6B-4106-B4A3-DBA289B541EB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D86E8A12-DC8B-470A-90A3-1326D0EFC012}" type="presOf" srcId="{783451BD-1671-4107-B9C0-2DBB092EFEA1}" destId="{A0C15F74-B231-4322-8DC6-D6CDDCC2DF83}" srcOrd="0" destOrd="0" presId="urn:microsoft.com/office/officeart/2005/8/layout/list1"/>
    <dgm:cxn modelId="{0F2B985C-5AEE-4494-99E0-948E3CF4B548}" type="presOf" srcId="{1041323D-886E-453D-83D3-0F7132611BCD}" destId="{E5D0A875-2CC6-47FD-B3DF-4F3F27FF7339}" srcOrd="0" destOrd="0" presId="urn:microsoft.com/office/officeart/2005/8/layout/list1"/>
    <dgm:cxn modelId="{E9396D4E-A9E9-4F7D-82FB-6C111B4A6B48}" srcId="{1041323D-886E-453D-83D3-0F7132611BCD}" destId="{DCA6F124-1670-463D-8A1F-E7FE678B961F}" srcOrd="1" destOrd="0" parTransId="{208D98BE-9D83-41E6-95CE-4257829CE0AD}" sibTransId="{814594AA-5555-4898-BF4B-4884155A5B8C}"/>
    <dgm:cxn modelId="{2564F54E-EAD3-4FCC-AEA8-598CD441F197}" srcId="{1041323D-886E-453D-83D3-0F7132611BCD}" destId="{5B351CB7-615D-4EFB-8FA0-B3A593C6F808}" srcOrd="0" destOrd="0" parTransId="{A09586BE-C56C-4E9E-B3D9-9180A9B9FA80}" sibTransId="{04E0CD70-8E10-4852-B6B6-496346250950}"/>
    <dgm:cxn modelId="{307D0350-12A9-4B7E-A243-DA1B308279E9}" type="presOf" srcId="{783451BD-1671-4107-B9C0-2DBB092EFEA1}" destId="{C79B80FD-A8C3-41FD-B1D3-A97855D98C8C}" srcOrd="1" destOrd="0" presId="urn:microsoft.com/office/officeart/2005/8/layout/list1"/>
    <dgm:cxn modelId="{D3D57286-ED8E-4B5D-B8A9-D450CBD3C62D}" type="presOf" srcId="{76B68036-6F6B-4106-B4A3-DBA289B541EB}" destId="{FF52974D-FD86-4AB4-9A8A-A7C2B2896F56}" srcOrd="1" destOrd="0" presId="urn:microsoft.com/office/officeart/2005/8/layout/list1"/>
    <dgm:cxn modelId="{C8F96B8B-2264-46F2-9C20-93FD984E57CE}" type="presOf" srcId="{76B68036-6F6B-4106-B4A3-DBA289B541EB}" destId="{CFD68B4F-573D-401C-AAD9-D9BBC37B5A56}" srcOrd="0" destOrd="0" presId="urn:microsoft.com/office/officeart/2005/8/layout/list1"/>
    <dgm:cxn modelId="{66F402AC-B1B8-407E-AF6A-63C8C1D76364}" srcId="{1041323D-886E-453D-83D3-0F7132611BCD}" destId="{C3361645-046F-42FA-88F4-39CC13E7551A}" srcOrd="3" destOrd="0" parTransId="{EF45E9BD-5927-45C7-A8BE-E8865DAB7921}" sibTransId="{B256E42B-AAA1-48DE-9AFC-F0CDEAD8012A}"/>
    <dgm:cxn modelId="{B4DA61AE-7B9D-4286-A969-2F6B955C1F66}" type="presOf" srcId="{DCA6F124-1670-463D-8A1F-E7FE678B961F}" destId="{A6218B06-0CCA-4DD9-8701-F4AA0A74D080}" srcOrd="0" destOrd="0" presId="urn:microsoft.com/office/officeart/2005/8/layout/list1"/>
    <dgm:cxn modelId="{9EAD28B0-AAFB-4983-954D-BDA0A1AA1FBA}" type="presOf" srcId="{5B351CB7-615D-4EFB-8FA0-B3A593C6F808}" destId="{28091763-574D-4AA9-B8C2-17005023F17E}" srcOrd="0" destOrd="0" presId="urn:microsoft.com/office/officeart/2005/8/layout/list1"/>
    <dgm:cxn modelId="{7C601FB3-80AA-4735-A3E8-D300CFACF686}" type="presOf" srcId="{DCA6F124-1670-463D-8A1F-E7FE678B961F}" destId="{19760022-3180-4A5A-9E83-6B7890421B6C}" srcOrd="1" destOrd="0" presId="urn:microsoft.com/office/officeart/2005/8/layout/list1"/>
    <dgm:cxn modelId="{F7A039C5-1F77-4B69-868E-E4DA1DAC718F}" srcId="{1041323D-886E-453D-83D3-0F7132611BCD}" destId="{783451BD-1671-4107-B9C0-2DBB092EFEA1}" srcOrd="2" destOrd="0" parTransId="{9B6A251B-B9D0-416C-8386-D07D4727E5E6}" sibTransId="{7DCE2C8F-B64B-4C94-B27E-81D253A7FB5A}"/>
    <dgm:cxn modelId="{DAC69EC7-ACD3-4A76-8DA8-B5516B49F665}" type="presOf" srcId="{5B351CB7-615D-4EFB-8FA0-B3A593C6F808}" destId="{1B294FC6-079F-4F86-BD5A-B6441FF80A94}" srcOrd="1" destOrd="0" presId="urn:microsoft.com/office/officeart/2005/8/layout/list1"/>
    <dgm:cxn modelId="{436E54D4-C132-4312-97A3-955182A3EB0D}" type="presOf" srcId="{C3361645-046F-42FA-88F4-39CC13E7551A}" destId="{07838203-AF28-4BE4-A488-E6859288C553}" srcOrd="1" destOrd="0" presId="urn:microsoft.com/office/officeart/2005/8/layout/list1"/>
    <dgm:cxn modelId="{4BEFC2EF-FB4B-4249-9B53-3DA2835D1646}" type="presOf" srcId="{C3361645-046F-42FA-88F4-39CC13E7551A}" destId="{C54CD21A-5D4A-4997-80C4-3BC6096C72AF}" srcOrd="0" destOrd="0" presId="urn:microsoft.com/office/officeart/2005/8/layout/list1"/>
    <dgm:cxn modelId="{F53612FD-5E63-442A-9DF5-E673D29495C5}" srcId="{1041323D-886E-453D-83D3-0F7132611BCD}" destId="{76B68036-6F6B-4106-B4A3-DBA289B541EB}" srcOrd="4" destOrd="0" parTransId="{A637BCDB-1DE9-407D-8CBF-E2B681D866BE}" sibTransId="{BE196D05-C0F1-4E30-9123-7F945FA4EA44}"/>
    <dgm:cxn modelId="{2A7BFFE7-9701-4DA5-AD92-A51F8BD3E7FB}" type="presParOf" srcId="{E5D0A875-2CC6-47FD-B3DF-4F3F27FF7339}" destId="{F3238581-4CCB-4249-AE70-7E516510E9BD}" srcOrd="0" destOrd="0" presId="urn:microsoft.com/office/officeart/2005/8/layout/list1"/>
    <dgm:cxn modelId="{9F9F0DF2-5F97-485F-84B5-557E02B703B9}" type="presParOf" srcId="{F3238581-4CCB-4249-AE70-7E516510E9BD}" destId="{28091763-574D-4AA9-B8C2-17005023F17E}" srcOrd="0" destOrd="0" presId="urn:microsoft.com/office/officeart/2005/8/layout/list1"/>
    <dgm:cxn modelId="{99249C8D-87EF-41FA-B944-C0837333A4BF}" type="presParOf" srcId="{F3238581-4CCB-4249-AE70-7E516510E9BD}" destId="{1B294FC6-079F-4F86-BD5A-B6441FF80A94}" srcOrd="1" destOrd="0" presId="urn:microsoft.com/office/officeart/2005/8/layout/list1"/>
    <dgm:cxn modelId="{3D08D6F8-DDA1-4165-A243-BAF8C27805B9}" type="presParOf" srcId="{E5D0A875-2CC6-47FD-B3DF-4F3F27FF7339}" destId="{0315AB5F-E5B4-4DEB-8C16-E1C3D4D46D68}" srcOrd="1" destOrd="0" presId="urn:microsoft.com/office/officeart/2005/8/layout/list1"/>
    <dgm:cxn modelId="{7C4C3070-740B-44D1-92E8-8795B28AD4B2}" type="presParOf" srcId="{E5D0A875-2CC6-47FD-B3DF-4F3F27FF7339}" destId="{DCFFC213-CD0F-4FE0-B82C-2F07850245DC}" srcOrd="2" destOrd="0" presId="urn:microsoft.com/office/officeart/2005/8/layout/list1"/>
    <dgm:cxn modelId="{05A7C039-6E22-41CE-89BE-756E05C24AF6}" type="presParOf" srcId="{E5D0A875-2CC6-47FD-B3DF-4F3F27FF7339}" destId="{372CD4AA-C72B-4146-A6E2-EE045F25AB32}" srcOrd="3" destOrd="0" presId="urn:microsoft.com/office/officeart/2005/8/layout/list1"/>
    <dgm:cxn modelId="{EA6FCBCC-39F8-4D57-A06E-7857F62BF967}" type="presParOf" srcId="{E5D0A875-2CC6-47FD-B3DF-4F3F27FF7339}" destId="{29BB1BFA-479D-4936-9150-9E5D3441853E}" srcOrd="4" destOrd="0" presId="urn:microsoft.com/office/officeart/2005/8/layout/list1"/>
    <dgm:cxn modelId="{100988B7-DBFF-4441-9877-9E9081A9C60E}" type="presParOf" srcId="{29BB1BFA-479D-4936-9150-9E5D3441853E}" destId="{A6218B06-0CCA-4DD9-8701-F4AA0A74D080}" srcOrd="0" destOrd="0" presId="urn:microsoft.com/office/officeart/2005/8/layout/list1"/>
    <dgm:cxn modelId="{448878D2-AE85-45D8-A096-5FF36BC2324F}" type="presParOf" srcId="{29BB1BFA-479D-4936-9150-9E5D3441853E}" destId="{19760022-3180-4A5A-9E83-6B7890421B6C}" srcOrd="1" destOrd="0" presId="urn:microsoft.com/office/officeart/2005/8/layout/list1"/>
    <dgm:cxn modelId="{CD94F51E-14F7-43A4-931C-3FF2FCFE9E9F}" type="presParOf" srcId="{E5D0A875-2CC6-47FD-B3DF-4F3F27FF7339}" destId="{7A3EB412-7DBB-4C22-8E74-DA33F16E333B}" srcOrd="5" destOrd="0" presId="urn:microsoft.com/office/officeart/2005/8/layout/list1"/>
    <dgm:cxn modelId="{7A9D40F1-D7E8-435C-AC0E-51387B012D74}" type="presParOf" srcId="{E5D0A875-2CC6-47FD-B3DF-4F3F27FF7339}" destId="{DD214A25-BD4F-4878-8681-C6A9342C2238}" srcOrd="6" destOrd="0" presId="urn:microsoft.com/office/officeart/2005/8/layout/list1"/>
    <dgm:cxn modelId="{A2DA11E0-FAC5-4AE9-B0F3-33A63C7861FB}" type="presParOf" srcId="{E5D0A875-2CC6-47FD-B3DF-4F3F27FF7339}" destId="{45F5D706-B9E1-4B5E-A905-A6CC52AD3CFD}" srcOrd="7" destOrd="0" presId="urn:microsoft.com/office/officeart/2005/8/layout/list1"/>
    <dgm:cxn modelId="{25011E66-FF77-4430-8598-EFD617E9471E}" type="presParOf" srcId="{E5D0A875-2CC6-47FD-B3DF-4F3F27FF7339}" destId="{46E6550F-CF37-445E-A135-E312FDD78B9F}" srcOrd="8" destOrd="0" presId="urn:microsoft.com/office/officeart/2005/8/layout/list1"/>
    <dgm:cxn modelId="{F632B2B1-9611-4D7D-8B4D-C766C29784E7}" type="presParOf" srcId="{46E6550F-CF37-445E-A135-E312FDD78B9F}" destId="{A0C15F74-B231-4322-8DC6-D6CDDCC2DF83}" srcOrd="0" destOrd="0" presId="urn:microsoft.com/office/officeart/2005/8/layout/list1"/>
    <dgm:cxn modelId="{C688AAB7-1016-41D5-9576-D295AC3127EE}" type="presParOf" srcId="{46E6550F-CF37-445E-A135-E312FDD78B9F}" destId="{C79B80FD-A8C3-41FD-B1D3-A97855D98C8C}" srcOrd="1" destOrd="0" presId="urn:microsoft.com/office/officeart/2005/8/layout/list1"/>
    <dgm:cxn modelId="{C598B281-2A3E-4755-8FBD-FD39378212F8}" type="presParOf" srcId="{E5D0A875-2CC6-47FD-B3DF-4F3F27FF7339}" destId="{7A34CF2F-E899-4AD9-9E75-61DD0D7631F6}" srcOrd="9" destOrd="0" presId="urn:microsoft.com/office/officeart/2005/8/layout/list1"/>
    <dgm:cxn modelId="{F988A4B2-7C91-4FA9-8E79-51867C11A27E}" type="presParOf" srcId="{E5D0A875-2CC6-47FD-B3DF-4F3F27FF7339}" destId="{4FE87F00-1EAD-478D-ACE5-744F99F029CD}" srcOrd="10" destOrd="0" presId="urn:microsoft.com/office/officeart/2005/8/layout/list1"/>
    <dgm:cxn modelId="{6F28AE0D-EA26-4C0D-B35B-7EB8A94C70BC}" type="presParOf" srcId="{E5D0A875-2CC6-47FD-B3DF-4F3F27FF7339}" destId="{0EFFC8EE-E29D-4A47-906C-5373BB3C327C}" srcOrd="11" destOrd="0" presId="urn:microsoft.com/office/officeart/2005/8/layout/list1"/>
    <dgm:cxn modelId="{074FE4FF-A7F3-4566-AC1A-207A78DAE765}" type="presParOf" srcId="{E5D0A875-2CC6-47FD-B3DF-4F3F27FF7339}" destId="{6E3045A6-9035-436F-A6DB-1ED91B653FE4}" srcOrd="12" destOrd="0" presId="urn:microsoft.com/office/officeart/2005/8/layout/list1"/>
    <dgm:cxn modelId="{0D39A583-5A22-43C5-9FF1-0D2111F1C5E5}" type="presParOf" srcId="{6E3045A6-9035-436F-A6DB-1ED91B653FE4}" destId="{C54CD21A-5D4A-4997-80C4-3BC6096C72AF}" srcOrd="0" destOrd="0" presId="urn:microsoft.com/office/officeart/2005/8/layout/list1"/>
    <dgm:cxn modelId="{B771BD7F-944E-489A-AE45-4966ECD738FB}" type="presParOf" srcId="{6E3045A6-9035-436F-A6DB-1ED91B653FE4}" destId="{07838203-AF28-4BE4-A488-E6859288C553}" srcOrd="1" destOrd="0" presId="urn:microsoft.com/office/officeart/2005/8/layout/list1"/>
    <dgm:cxn modelId="{4F72A809-9A5C-4D88-90F4-14BE9B1A6B4C}" type="presParOf" srcId="{E5D0A875-2CC6-47FD-B3DF-4F3F27FF7339}" destId="{5FF9EADD-171B-479D-AFCF-539EF233A615}" srcOrd="13" destOrd="0" presId="urn:microsoft.com/office/officeart/2005/8/layout/list1"/>
    <dgm:cxn modelId="{106EC7B3-708C-4C89-BAF3-AB95471769C1}" type="presParOf" srcId="{E5D0A875-2CC6-47FD-B3DF-4F3F27FF7339}" destId="{E0114B15-432E-4944-95ED-EB36D191D819}" srcOrd="14" destOrd="0" presId="urn:microsoft.com/office/officeart/2005/8/layout/list1"/>
    <dgm:cxn modelId="{CC124BB8-5334-48FD-BCB4-557261B576E3}" type="presParOf" srcId="{E5D0A875-2CC6-47FD-B3DF-4F3F27FF7339}" destId="{C547D38D-C4B1-40FE-8482-B902917C246C}" srcOrd="15" destOrd="0" presId="urn:microsoft.com/office/officeart/2005/8/layout/list1"/>
    <dgm:cxn modelId="{095D1DBD-4D8C-4237-9BCF-5139463524D3}" type="presParOf" srcId="{E5D0A875-2CC6-47FD-B3DF-4F3F27FF7339}" destId="{28718680-EDC3-4F89-9217-2D7AE4EF5F0C}" srcOrd="16" destOrd="0" presId="urn:microsoft.com/office/officeart/2005/8/layout/list1"/>
    <dgm:cxn modelId="{25294B3C-182F-4040-960F-905AD3C5136A}" type="presParOf" srcId="{28718680-EDC3-4F89-9217-2D7AE4EF5F0C}" destId="{CFD68B4F-573D-401C-AAD9-D9BBC37B5A56}" srcOrd="0" destOrd="0" presId="urn:microsoft.com/office/officeart/2005/8/layout/list1"/>
    <dgm:cxn modelId="{C3091569-6E84-432C-ACDE-F10019B598D8}" type="presParOf" srcId="{28718680-EDC3-4F89-9217-2D7AE4EF5F0C}" destId="{FF52974D-FD86-4AB4-9A8A-A7C2B2896F56}" srcOrd="1" destOrd="0" presId="urn:microsoft.com/office/officeart/2005/8/layout/list1"/>
    <dgm:cxn modelId="{A2413F88-397E-47E2-B5A3-B20ADFE32EC8}" type="presParOf" srcId="{E5D0A875-2CC6-47FD-B3DF-4F3F27FF7339}" destId="{830154C2-1401-4631-9D6F-DA02B03CF21E}" srcOrd="17" destOrd="0" presId="urn:microsoft.com/office/officeart/2005/8/layout/list1"/>
    <dgm:cxn modelId="{B1108306-B0CC-449A-BCF3-2764D606B6B3}" type="presParOf" srcId="{E5D0A875-2CC6-47FD-B3DF-4F3F27FF7339}" destId="{FC7F85E0-E3F1-47ED-BE2A-E5307E765DF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17BA52-5417-4B12-B529-9363AEC1CA26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060978F-6902-4802-B4D8-399F773C8474}">
      <dgm:prSet/>
      <dgm:spPr/>
      <dgm:t>
        <a:bodyPr/>
        <a:lstStyle/>
        <a:p>
          <a:r>
            <a:rPr lang="fr-FR"/>
            <a:t>Initialization of the game</a:t>
          </a:r>
          <a:endParaRPr lang="en-US"/>
        </a:p>
      </dgm:t>
    </dgm:pt>
    <dgm:pt modelId="{A9A77F6B-E212-45C7-B344-D46747EC0753}" type="parTrans" cxnId="{4DB2C7EE-40FB-4635-9455-6D62877235AC}">
      <dgm:prSet/>
      <dgm:spPr/>
      <dgm:t>
        <a:bodyPr/>
        <a:lstStyle/>
        <a:p>
          <a:endParaRPr lang="en-US"/>
        </a:p>
      </dgm:t>
    </dgm:pt>
    <dgm:pt modelId="{83B60E43-0F2E-4F74-8DDD-95AC365671AA}" type="sibTrans" cxnId="{4DB2C7EE-40FB-4635-9455-6D62877235AC}">
      <dgm:prSet/>
      <dgm:spPr/>
      <dgm:t>
        <a:bodyPr/>
        <a:lstStyle/>
        <a:p>
          <a:endParaRPr lang="en-US"/>
        </a:p>
      </dgm:t>
    </dgm:pt>
    <dgm:pt modelId="{C58C7DF5-5DB8-4DBD-8F79-647B582767CF}">
      <dgm:prSet/>
      <dgm:spPr/>
      <dgm:t>
        <a:bodyPr/>
        <a:lstStyle/>
        <a:p>
          <a:r>
            <a:rPr lang="fr-FR"/>
            <a:t>Winning condition</a:t>
          </a:r>
          <a:endParaRPr lang="en-US"/>
        </a:p>
      </dgm:t>
    </dgm:pt>
    <dgm:pt modelId="{76F2EC48-6531-431D-9E0A-D308A3D55B14}" type="parTrans" cxnId="{07188891-A96D-4FE0-ADC2-A17C6ECC0E10}">
      <dgm:prSet/>
      <dgm:spPr/>
      <dgm:t>
        <a:bodyPr/>
        <a:lstStyle/>
        <a:p>
          <a:endParaRPr lang="en-US"/>
        </a:p>
      </dgm:t>
    </dgm:pt>
    <dgm:pt modelId="{526B9E53-6532-4490-AD54-EDBD2526A839}" type="sibTrans" cxnId="{07188891-A96D-4FE0-ADC2-A17C6ECC0E10}">
      <dgm:prSet/>
      <dgm:spPr/>
      <dgm:t>
        <a:bodyPr/>
        <a:lstStyle/>
        <a:p>
          <a:endParaRPr lang="en-US"/>
        </a:p>
      </dgm:t>
    </dgm:pt>
    <dgm:pt modelId="{BF583618-A3DC-4DAF-9488-784D1C8D90B6}">
      <dgm:prSet/>
      <dgm:spPr/>
      <dgm:t>
        <a:bodyPr/>
        <a:lstStyle/>
        <a:p>
          <a:r>
            <a:rPr lang="fr-FR"/>
            <a:t>Bots to play with</a:t>
          </a:r>
          <a:endParaRPr lang="en-US"/>
        </a:p>
      </dgm:t>
    </dgm:pt>
    <dgm:pt modelId="{CBFE6F17-E068-48C3-8A96-497771CC2D1A}" type="parTrans" cxnId="{5A42C808-094F-412D-97D2-149D538EB161}">
      <dgm:prSet/>
      <dgm:spPr/>
      <dgm:t>
        <a:bodyPr/>
        <a:lstStyle/>
        <a:p>
          <a:endParaRPr lang="en-US"/>
        </a:p>
      </dgm:t>
    </dgm:pt>
    <dgm:pt modelId="{66A400DD-9096-47A9-B1B1-70FC027EF0AA}" type="sibTrans" cxnId="{5A42C808-094F-412D-97D2-149D538EB161}">
      <dgm:prSet/>
      <dgm:spPr/>
      <dgm:t>
        <a:bodyPr/>
        <a:lstStyle/>
        <a:p>
          <a:endParaRPr lang="en-US"/>
        </a:p>
      </dgm:t>
    </dgm:pt>
    <dgm:pt modelId="{F27ACB9C-F121-4797-AD82-E15110509B7E}">
      <dgm:prSet/>
      <dgm:spPr/>
      <dgm:t>
        <a:bodyPr/>
        <a:lstStyle/>
        <a:p>
          <a:r>
            <a:rPr lang="fr-FR"/>
            <a:t>Special cards</a:t>
          </a:r>
          <a:endParaRPr lang="en-US"/>
        </a:p>
      </dgm:t>
    </dgm:pt>
    <dgm:pt modelId="{03FC8696-757D-4EFB-B9FC-1F5A220C1CA0}" type="parTrans" cxnId="{30AFA912-A191-458E-819F-EBA0311C8259}">
      <dgm:prSet/>
      <dgm:spPr/>
      <dgm:t>
        <a:bodyPr/>
        <a:lstStyle/>
        <a:p>
          <a:endParaRPr lang="en-US"/>
        </a:p>
      </dgm:t>
    </dgm:pt>
    <dgm:pt modelId="{3596253F-6AA9-4CB2-872C-CA838D684281}" type="sibTrans" cxnId="{30AFA912-A191-458E-819F-EBA0311C8259}">
      <dgm:prSet/>
      <dgm:spPr/>
      <dgm:t>
        <a:bodyPr/>
        <a:lstStyle/>
        <a:p>
          <a:endParaRPr lang="en-US"/>
        </a:p>
      </dgm:t>
    </dgm:pt>
    <dgm:pt modelId="{BE5305B5-29E1-4B0A-B2DB-4C3BF0DA88B9}" type="pres">
      <dgm:prSet presAssocID="{5417BA52-5417-4B12-B529-9363AEC1CA26}" presName="outerComposite" presStyleCnt="0">
        <dgm:presLayoutVars>
          <dgm:chMax val="5"/>
          <dgm:dir/>
          <dgm:resizeHandles val="exact"/>
        </dgm:presLayoutVars>
      </dgm:prSet>
      <dgm:spPr/>
    </dgm:pt>
    <dgm:pt modelId="{DDBB6A7E-CD0B-4D4A-9E16-4FEC86BD7C99}" type="pres">
      <dgm:prSet presAssocID="{5417BA52-5417-4B12-B529-9363AEC1CA26}" presName="dummyMaxCanvas" presStyleCnt="0">
        <dgm:presLayoutVars/>
      </dgm:prSet>
      <dgm:spPr/>
    </dgm:pt>
    <dgm:pt modelId="{DDDDE3AC-77E0-4E4F-ACBC-658C3E8C2405}" type="pres">
      <dgm:prSet presAssocID="{5417BA52-5417-4B12-B529-9363AEC1CA26}" presName="FourNodes_1" presStyleLbl="node1" presStyleIdx="0" presStyleCnt="4">
        <dgm:presLayoutVars>
          <dgm:bulletEnabled val="1"/>
        </dgm:presLayoutVars>
      </dgm:prSet>
      <dgm:spPr/>
    </dgm:pt>
    <dgm:pt modelId="{DCA52C33-DDAC-4862-9FED-8B8FC3B7CECF}" type="pres">
      <dgm:prSet presAssocID="{5417BA52-5417-4B12-B529-9363AEC1CA26}" presName="FourNodes_2" presStyleLbl="node1" presStyleIdx="1" presStyleCnt="4">
        <dgm:presLayoutVars>
          <dgm:bulletEnabled val="1"/>
        </dgm:presLayoutVars>
      </dgm:prSet>
      <dgm:spPr/>
    </dgm:pt>
    <dgm:pt modelId="{C3F66D42-1067-4464-B131-B873F6318D15}" type="pres">
      <dgm:prSet presAssocID="{5417BA52-5417-4B12-B529-9363AEC1CA26}" presName="FourNodes_3" presStyleLbl="node1" presStyleIdx="2" presStyleCnt="4">
        <dgm:presLayoutVars>
          <dgm:bulletEnabled val="1"/>
        </dgm:presLayoutVars>
      </dgm:prSet>
      <dgm:spPr/>
    </dgm:pt>
    <dgm:pt modelId="{1DF9B7D2-1C16-43AD-BB75-5DA64DEB5DF8}" type="pres">
      <dgm:prSet presAssocID="{5417BA52-5417-4B12-B529-9363AEC1CA26}" presName="FourNodes_4" presStyleLbl="node1" presStyleIdx="3" presStyleCnt="4">
        <dgm:presLayoutVars>
          <dgm:bulletEnabled val="1"/>
        </dgm:presLayoutVars>
      </dgm:prSet>
      <dgm:spPr/>
    </dgm:pt>
    <dgm:pt modelId="{85F87CD7-81CF-4AF5-A059-A7A13C8B4FB9}" type="pres">
      <dgm:prSet presAssocID="{5417BA52-5417-4B12-B529-9363AEC1CA26}" presName="FourConn_1-2" presStyleLbl="fgAccFollowNode1" presStyleIdx="0" presStyleCnt="3">
        <dgm:presLayoutVars>
          <dgm:bulletEnabled val="1"/>
        </dgm:presLayoutVars>
      </dgm:prSet>
      <dgm:spPr/>
    </dgm:pt>
    <dgm:pt modelId="{700C410C-CE6E-4780-9B09-78A9E02C2843}" type="pres">
      <dgm:prSet presAssocID="{5417BA52-5417-4B12-B529-9363AEC1CA26}" presName="FourConn_2-3" presStyleLbl="fgAccFollowNode1" presStyleIdx="1" presStyleCnt="3">
        <dgm:presLayoutVars>
          <dgm:bulletEnabled val="1"/>
        </dgm:presLayoutVars>
      </dgm:prSet>
      <dgm:spPr/>
    </dgm:pt>
    <dgm:pt modelId="{A14626AB-63FC-4D79-BC3B-84A8DFED67D0}" type="pres">
      <dgm:prSet presAssocID="{5417BA52-5417-4B12-B529-9363AEC1CA26}" presName="FourConn_3-4" presStyleLbl="fgAccFollowNode1" presStyleIdx="2" presStyleCnt="3">
        <dgm:presLayoutVars>
          <dgm:bulletEnabled val="1"/>
        </dgm:presLayoutVars>
      </dgm:prSet>
      <dgm:spPr/>
    </dgm:pt>
    <dgm:pt modelId="{D8B77176-69BC-4171-B959-4E98597323FE}" type="pres">
      <dgm:prSet presAssocID="{5417BA52-5417-4B12-B529-9363AEC1CA26}" presName="FourNodes_1_text" presStyleLbl="node1" presStyleIdx="3" presStyleCnt="4">
        <dgm:presLayoutVars>
          <dgm:bulletEnabled val="1"/>
        </dgm:presLayoutVars>
      </dgm:prSet>
      <dgm:spPr/>
    </dgm:pt>
    <dgm:pt modelId="{742B4292-8121-40C8-B094-FAA83AEA5E43}" type="pres">
      <dgm:prSet presAssocID="{5417BA52-5417-4B12-B529-9363AEC1CA26}" presName="FourNodes_2_text" presStyleLbl="node1" presStyleIdx="3" presStyleCnt="4">
        <dgm:presLayoutVars>
          <dgm:bulletEnabled val="1"/>
        </dgm:presLayoutVars>
      </dgm:prSet>
      <dgm:spPr/>
    </dgm:pt>
    <dgm:pt modelId="{B18B0E25-4A87-48A8-A775-E92CA43741C8}" type="pres">
      <dgm:prSet presAssocID="{5417BA52-5417-4B12-B529-9363AEC1CA26}" presName="FourNodes_3_text" presStyleLbl="node1" presStyleIdx="3" presStyleCnt="4">
        <dgm:presLayoutVars>
          <dgm:bulletEnabled val="1"/>
        </dgm:presLayoutVars>
      </dgm:prSet>
      <dgm:spPr/>
    </dgm:pt>
    <dgm:pt modelId="{B9E1833D-D916-4224-B231-43E11B4318A3}" type="pres">
      <dgm:prSet presAssocID="{5417BA52-5417-4B12-B529-9363AEC1CA2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A42C808-094F-412D-97D2-149D538EB161}" srcId="{5417BA52-5417-4B12-B529-9363AEC1CA26}" destId="{BF583618-A3DC-4DAF-9488-784D1C8D90B6}" srcOrd="2" destOrd="0" parTransId="{CBFE6F17-E068-48C3-8A96-497771CC2D1A}" sibTransId="{66A400DD-9096-47A9-B1B1-70FC027EF0AA}"/>
    <dgm:cxn modelId="{30AFA912-A191-458E-819F-EBA0311C8259}" srcId="{5417BA52-5417-4B12-B529-9363AEC1CA26}" destId="{F27ACB9C-F121-4797-AD82-E15110509B7E}" srcOrd="3" destOrd="0" parTransId="{03FC8696-757D-4EFB-B9FC-1F5A220C1CA0}" sibTransId="{3596253F-6AA9-4CB2-872C-CA838D684281}"/>
    <dgm:cxn modelId="{0F77C621-25A4-46C4-AE02-AED7EF23BA9B}" type="presOf" srcId="{F27ACB9C-F121-4797-AD82-E15110509B7E}" destId="{B9E1833D-D916-4224-B231-43E11B4318A3}" srcOrd="1" destOrd="0" presId="urn:microsoft.com/office/officeart/2005/8/layout/vProcess5"/>
    <dgm:cxn modelId="{C63CFC5D-B64A-4B13-9D9C-A98E379F0010}" type="presOf" srcId="{C58C7DF5-5DB8-4DBD-8F79-647B582767CF}" destId="{DCA52C33-DDAC-4862-9FED-8B8FC3B7CECF}" srcOrd="0" destOrd="0" presId="urn:microsoft.com/office/officeart/2005/8/layout/vProcess5"/>
    <dgm:cxn modelId="{3FA24663-8470-4C26-9F27-25201138C8BC}" type="presOf" srcId="{5417BA52-5417-4B12-B529-9363AEC1CA26}" destId="{BE5305B5-29E1-4B0A-B2DB-4C3BF0DA88B9}" srcOrd="0" destOrd="0" presId="urn:microsoft.com/office/officeart/2005/8/layout/vProcess5"/>
    <dgm:cxn modelId="{B16E4C68-DA6B-426A-9237-701910968DBE}" type="presOf" srcId="{526B9E53-6532-4490-AD54-EDBD2526A839}" destId="{700C410C-CE6E-4780-9B09-78A9E02C2843}" srcOrd="0" destOrd="0" presId="urn:microsoft.com/office/officeart/2005/8/layout/vProcess5"/>
    <dgm:cxn modelId="{23E7D456-A60C-49F0-81A3-455A3CFFE52F}" type="presOf" srcId="{BF583618-A3DC-4DAF-9488-784D1C8D90B6}" destId="{C3F66D42-1067-4464-B131-B873F6318D15}" srcOrd="0" destOrd="0" presId="urn:microsoft.com/office/officeart/2005/8/layout/vProcess5"/>
    <dgm:cxn modelId="{190CD658-0976-41A7-8ECD-E92196BE769A}" type="presOf" srcId="{7060978F-6902-4802-B4D8-399F773C8474}" destId="{D8B77176-69BC-4171-B959-4E98597323FE}" srcOrd="1" destOrd="0" presId="urn:microsoft.com/office/officeart/2005/8/layout/vProcess5"/>
    <dgm:cxn modelId="{07188891-A96D-4FE0-ADC2-A17C6ECC0E10}" srcId="{5417BA52-5417-4B12-B529-9363AEC1CA26}" destId="{C58C7DF5-5DB8-4DBD-8F79-647B582767CF}" srcOrd="1" destOrd="0" parTransId="{76F2EC48-6531-431D-9E0A-D308A3D55B14}" sibTransId="{526B9E53-6532-4490-AD54-EDBD2526A839}"/>
    <dgm:cxn modelId="{C9CDCE9E-AA7E-4F19-AA25-5F7C5051963D}" type="presOf" srcId="{83B60E43-0F2E-4F74-8DDD-95AC365671AA}" destId="{85F87CD7-81CF-4AF5-A059-A7A13C8B4FB9}" srcOrd="0" destOrd="0" presId="urn:microsoft.com/office/officeart/2005/8/layout/vProcess5"/>
    <dgm:cxn modelId="{E476CDA6-B867-4214-A109-41A08DE714FC}" type="presOf" srcId="{C58C7DF5-5DB8-4DBD-8F79-647B582767CF}" destId="{742B4292-8121-40C8-B094-FAA83AEA5E43}" srcOrd="1" destOrd="0" presId="urn:microsoft.com/office/officeart/2005/8/layout/vProcess5"/>
    <dgm:cxn modelId="{1DE92FD2-B56F-4944-A58F-2A0255802937}" type="presOf" srcId="{BF583618-A3DC-4DAF-9488-784D1C8D90B6}" destId="{B18B0E25-4A87-48A8-A775-E92CA43741C8}" srcOrd="1" destOrd="0" presId="urn:microsoft.com/office/officeart/2005/8/layout/vProcess5"/>
    <dgm:cxn modelId="{35CC15E3-D345-4DCD-862A-77F69FD8BB6B}" type="presOf" srcId="{F27ACB9C-F121-4797-AD82-E15110509B7E}" destId="{1DF9B7D2-1C16-43AD-BB75-5DA64DEB5DF8}" srcOrd="0" destOrd="0" presId="urn:microsoft.com/office/officeart/2005/8/layout/vProcess5"/>
    <dgm:cxn modelId="{4DB2C7EE-40FB-4635-9455-6D62877235AC}" srcId="{5417BA52-5417-4B12-B529-9363AEC1CA26}" destId="{7060978F-6902-4802-B4D8-399F773C8474}" srcOrd="0" destOrd="0" parTransId="{A9A77F6B-E212-45C7-B344-D46747EC0753}" sibTransId="{83B60E43-0F2E-4F74-8DDD-95AC365671AA}"/>
    <dgm:cxn modelId="{AD7C36F4-AF20-494E-BC34-2D4B18998562}" type="presOf" srcId="{7060978F-6902-4802-B4D8-399F773C8474}" destId="{DDDDE3AC-77E0-4E4F-ACBC-658C3E8C2405}" srcOrd="0" destOrd="0" presId="urn:microsoft.com/office/officeart/2005/8/layout/vProcess5"/>
    <dgm:cxn modelId="{010536F9-3BE0-48B0-86E9-94019F97127B}" type="presOf" srcId="{66A400DD-9096-47A9-B1B1-70FC027EF0AA}" destId="{A14626AB-63FC-4D79-BC3B-84A8DFED67D0}" srcOrd="0" destOrd="0" presId="urn:microsoft.com/office/officeart/2005/8/layout/vProcess5"/>
    <dgm:cxn modelId="{D67ACDC5-2ED6-45D6-977E-8FF09C68A7F0}" type="presParOf" srcId="{BE5305B5-29E1-4B0A-B2DB-4C3BF0DA88B9}" destId="{DDBB6A7E-CD0B-4D4A-9E16-4FEC86BD7C99}" srcOrd="0" destOrd="0" presId="urn:microsoft.com/office/officeart/2005/8/layout/vProcess5"/>
    <dgm:cxn modelId="{F7C5529D-D6DB-4595-B721-08D63EC386DF}" type="presParOf" srcId="{BE5305B5-29E1-4B0A-B2DB-4C3BF0DA88B9}" destId="{DDDDE3AC-77E0-4E4F-ACBC-658C3E8C2405}" srcOrd="1" destOrd="0" presId="urn:microsoft.com/office/officeart/2005/8/layout/vProcess5"/>
    <dgm:cxn modelId="{10F9ED71-5216-45A3-8607-BC3550639C38}" type="presParOf" srcId="{BE5305B5-29E1-4B0A-B2DB-4C3BF0DA88B9}" destId="{DCA52C33-DDAC-4862-9FED-8B8FC3B7CECF}" srcOrd="2" destOrd="0" presId="urn:microsoft.com/office/officeart/2005/8/layout/vProcess5"/>
    <dgm:cxn modelId="{61D754C6-093E-4BE9-B0AC-DD7F14C7C33D}" type="presParOf" srcId="{BE5305B5-29E1-4B0A-B2DB-4C3BF0DA88B9}" destId="{C3F66D42-1067-4464-B131-B873F6318D15}" srcOrd="3" destOrd="0" presId="urn:microsoft.com/office/officeart/2005/8/layout/vProcess5"/>
    <dgm:cxn modelId="{AF457D33-8365-47AA-B097-0CA77D79BA56}" type="presParOf" srcId="{BE5305B5-29E1-4B0A-B2DB-4C3BF0DA88B9}" destId="{1DF9B7D2-1C16-43AD-BB75-5DA64DEB5DF8}" srcOrd="4" destOrd="0" presId="urn:microsoft.com/office/officeart/2005/8/layout/vProcess5"/>
    <dgm:cxn modelId="{4C32EB94-4F1E-4A5F-BAC9-8D4ECBDA5FD4}" type="presParOf" srcId="{BE5305B5-29E1-4B0A-B2DB-4C3BF0DA88B9}" destId="{85F87CD7-81CF-4AF5-A059-A7A13C8B4FB9}" srcOrd="5" destOrd="0" presId="urn:microsoft.com/office/officeart/2005/8/layout/vProcess5"/>
    <dgm:cxn modelId="{CB26FAE0-8043-46EE-B670-F34C94A0B3C8}" type="presParOf" srcId="{BE5305B5-29E1-4B0A-B2DB-4C3BF0DA88B9}" destId="{700C410C-CE6E-4780-9B09-78A9E02C2843}" srcOrd="6" destOrd="0" presId="urn:microsoft.com/office/officeart/2005/8/layout/vProcess5"/>
    <dgm:cxn modelId="{03FC3289-C512-4420-B13A-362A109AF21E}" type="presParOf" srcId="{BE5305B5-29E1-4B0A-B2DB-4C3BF0DA88B9}" destId="{A14626AB-63FC-4D79-BC3B-84A8DFED67D0}" srcOrd="7" destOrd="0" presId="urn:microsoft.com/office/officeart/2005/8/layout/vProcess5"/>
    <dgm:cxn modelId="{F0D472F3-B061-43BC-9ED0-83CD2A8CFEC5}" type="presParOf" srcId="{BE5305B5-29E1-4B0A-B2DB-4C3BF0DA88B9}" destId="{D8B77176-69BC-4171-B959-4E98597323FE}" srcOrd="8" destOrd="0" presId="urn:microsoft.com/office/officeart/2005/8/layout/vProcess5"/>
    <dgm:cxn modelId="{C9B6A900-D2E1-4858-AD97-FE273F70FDD0}" type="presParOf" srcId="{BE5305B5-29E1-4B0A-B2DB-4C3BF0DA88B9}" destId="{742B4292-8121-40C8-B094-FAA83AEA5E43}" srcOrd="9" destOrd="0" presId="urn:microsoft.com/office/officeart/2005/8/layout/vProcess5"/>
    <dgm:cxn modelId="{EDD7FF72-622E-47B6-B8BE-147ACB7921E0}" type="presParOf" srcId="{BE5305B5-29E1-4B0A-B2DB-4C3BF0DA88B9}" destId="{B18B0E25-4A87-48A8-A775-E92CA43741C8}" srcOrd="10" destOrd="0" presId="urn:microsoft.com/office/officeart/2005/8/layout/vProcess5"/>
    <dgm:cxn modelId="{58E067EB-E77E-439E-89F9-3253EAB0EA29}" type="presParOf" srcId="{BE5305B5-29E1-4B0A-B2DB-4C3BF0DA88B9}" destId="{B9E1833D-D916-4224-B231-43E11B4318A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082797-D905-4978-BF5A-9E6A7FAFADC7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F4979CB-9823-43C3-BDD1-53C237126EB3}">
      <dgm:prSet/>
      <dgm:spPr/>
      <dgm:t>
        <a:bodyPr/>
        <a:lstStyle/>
        <a:p>
          <a:r>
            <a:rPr lang="fr-FR"/>
            <a:t>Random drawing card</a:t>
          </a:r>
          <a:endParaRPr lang="en-US"/>
        </a:p>
      </dgm:t>
    </dgm:pt>
    <dgm:pt modelId="{5A178E6B-7EB0-4D11-B3CA-FE51C45690C7}" type="parTrans" cxnId="{786E5E80-C967-434F-B3BA-761B7BCB28A6}">
      <dgm:prSet/>
      <dgm:spPr/>
      <dgm:t>
        <a:bodyPr/>
        <a:lstStyle/>
        <a:p>
          <a:endParaRPr lang="en-US"/>
        </a:p>
      </dgm:t>
    </dgm:pt>
    <dgm:pt modelId="{EAEC2A87-E266-4962-AA06-4E49DD2144BA}" type="sibTrans" cxnId="{786E5E80-C967-434F-B3BA-761B7BCB28A6}">
      <dgm:prSet/>
      <dgm:spPr/>
      <dgm:t>
        <a:bodyPr/>
        <a:lstStyle/>
        <a:p>
          <a:endParaRPr lang="en-US"/>
        </a:p>
      </dgm:t>
    </dgm:pt>
    <dgm:pt modelId="{6C67FB88-7C2B-4A2B-BAC5-34F68E3776B5}">
      <dgm:prSet/>
      <dgm:spPr/>
      <dgm:t>
        <a:bodyPr/>
        <a:lstStyle/>
        <a:p>
          <a:r>
            <a:rPr lang="fr-FR"/>
            <a:t>Search card</a:t>
          </a:r>
          <a:endParaRPr lang="en-US"/>
        </a:p>
      </dgm:t>
    </dgm:pt>
    <dgm:pt modelId="{87FA904E-35FA-4E41-AA3A-C368E216C4D8}" type="parTrans" cxnId="{4EED00DB-A067-4585-86E7-939986A28C22}">
      <dgm:prSet/>
      <dgm:spPr/>
      <dgm:t>
        <a:bodyPr/>
        <a:lstStyle/>
        <a:p>
          <a:endParaRPr lang="en-US"/>
        </a:p>
      </dgm:t>
    </dgm:pt>
    <dgm:pt modelId="{15CE7DD2-4910-4060-95BC-322C170EA84D}" type="sibTrans" cxnId="{4EED00DB-A067-4585-86E7-939986A28C22}">
      <dgm:prSet/>
      <dgm:spPr/>
      <dgm:t>
        <a:bodyPr/>
        <a:lstStyle/>
        <a:p>
          <a:endParaRPr lang="en-US"/>
        </a:p>
      </dgm:t>
    </dgm:pt>
    <dgm:pt modelId="{23EB63CD-FBBD-43EC-B401-DFE23AEB0CEA}">
      <dgm:prSet/>
      <dgm:spPr/>
      <dgm:t>
        <a:bodyPr/>
        <a:lstStyle/>
        <a:p>
          <a:r>
            <a:rPr lang="fr-FR"/>
            <a:t>Hand shuffling card</a:t>
          </a:r>
          <a:endParaRPr lang="en-US"/>
        </a:p>
      </dgm:t>
    </dgm:pt>
    <dgm:pt modelId="{57FFC60D-9AB7-431B-929B-1D32472622B1}" type="parTrans" cxnId="{CD51E7FF-7D98-4C5E-ADE3-18D49A80F7F2}">
      <dgm:prSet/>
      <dgm:spPr/>
      <dgm:t>
        <a:bodyPr/>
        <a:lstStyle/>
        <a:p>
          <a:endParaRPr lang="en-US"/>
        </a:p>
      </dgm:t>
    </dgm:pt>
    <dgm:pt modelId="{A5993ACE-EB6D-4515-B73C-186890F0221A}" type="sibTrans" cxnId="{CD51E7FF-7D98-4C5E-ADE3-18D49A80F7F2}">
      <dgm:prSet/>
      <dgm:spPr/>
      <dgm:t>
        <a:bodyPr/>
        <a:lstStyle/>
        <a:p>
          <a:endParaRPr lang="en-US"/>
        </a:p>
      </dgm:t>
    </dgm:pt>
    <dgm:pt modelId="{E51DB50F-93DC-454A-8F90-996EE3589D8E}">
      <dgm:prSet/>
      <dgm:spPr/>
      <dgm:t>
        <a:bodyPr/>
        <a:lstStyle/>
        <a:p>
          <a:r>
            <a:rPr lang="fr-FR"/>
            <a:t>Teleportation card</a:t>
          </a:r>
          <a:endParaRPr lang="en-US"/>
        </a:p>
      </dgm:t>
    </dgm:pt>
    <dgm:pt modelId="{48FAF013-6434-489F-A599-010E190B9DFA}" type="parTrans" cxnId="{6862D1AE-A261-4B48-A5B8-438A1260133C}">
      <dgm:prSet/>
      <dgm:spPr/>
      <dgm:t>
        <a:bodyPr/>
        <a:lstStyle/>
        <a:p>
          <a:endParaRPr lang="en-US"/>
        </a:p>
      </dgm:t>
    </dgm:pt>
    <dgm:pt modelId="{FC0DB038-1AD5-4E8C-B314-F3C6C983C6F5}" type="sibTrans" cxnId="{6862D1AE-A261-4B48-A5B8-438A1260133C}">
      <dgm:prSet/>
      <dgm:spPr/>
      <dgm:t>
        <a:bodyPr/>
        <a:lstStyle/>
        <a:p>
          <a:endParaRPr lang="en-US"/>
        </a:p>
      </dgm:t>
    </dgm:pt>
    <dgm:pt modelId="{925A6C2B-D28E-4161-9D6B-3E7FE6DDF338}">
      <dgm:prSet/>
      <dgm:spPr/>
      <dgm:t>
        <a:bodyPr/>
        <a:lstStyle/>
        <a:p>
          <a:r>
            <a:rPr lang="fr-FR"/>
            <a:t>Hand swapping card</a:t>
          </a:r>
          <a:endParaRPr lang="en-US"/>
        </a:p>
      </dgm:t>
    </dgm:pt>
    <dgm:pt modelId="{60C9F876-6CAC-4A03-88AB-28E51FBA6452}" type="parTrans" cxnId="{76239D56-2B16-4C71-99AA-3A5418DCB861}">
      <dgm:prSet/>
      <dgm:spPr/>
      <dgm:t>
        <a:bodyPr/>
        <a:lstStyle/>
        <a:p>
          <a:endParaRPr lang="en-US"/>
        </a:p>
      </dgm:t>
    </dgm:pt>
    <dgm:pt modelId="{1558E38D-71D8-4A8A-8EB5-9682A0E64166}" type="sibTrans" cxnId="{76239D56-2B16-4C71-99AA-3A5418DCB861}">
      <dgm:prSet/>
      <dgm:spPr/>
      <dgm:t>
        <a:bodyPr/>
        <a:lstStyle/>
        <a:p>
          <a:endParaRPr lang="en-US"/>
        </a:p>
      </dgm:t>
    </dgm:pt>
    <dgm:pt modelId="{EC932337-1095-404F-8C3C-F5179C8AD09A}">
      <dgm:prSet/>
      <dgm:spPr/>
      <dgm:t>
        <a:bodyPr/>
        <a:lstStyle/>
        <a:p>
          <a:r>
            <a:rPr lang="fr-FR"/>
            <a:t>Superposed card</a:t>
          </a:r>
          <a:endParaRPr lang="en-US"/>
        </a:p>
      </dgm:t>
    </dgm:pt>
    <dgm:pt modelId="{75D87902-8CEE-473D-AA66-1FEE58BC3D32}" type="parTrans" cxnId="{7FBCEFD5-93D6-4EB3-960A-C3C574F9A83F}">
      <dgm:prSet/>
      <dgm:spPr/>
      <dgm:t>
        <a:bodyPr/>
        <a:lstStyle/>
        <a:p>
          <a:endParaRPr lang="en-US"/>
        </a:p>
      </dgm:t>
    </dgm:pt>
    <dgm:pt modelId="{F66627B0-69F1-4D95-B7A6-60A39E3AA90A}" type="sibTrans" cxnId="{7FBCEFD5-93D6-4EB3-960A-C3C574F9A83F}">
      <dgm:prSet/>
      <dgm:spPr/>
      <dgm:t>
        <a:bodyPr/>
        <a:lstStyle/>
        <a:p>
          <a:endParaRPr lang="en-US"/>
        </a:p>
      </dgm:t>
    </dgm:pt>
    <dgm:pt modelId="{707505A1-A4E0-4050-8A61-5FE1686D2695}">
      <dgm:prSet/>
      <dgm:spPr/>
      <dgm:t>
        <a:bodyPr/>
        <a:lstStyle/>
        <a:p>
          <a:r>
            <a:rPr lang="fr-FR"/>
            <a:t>Color changing card</a:t>
          </a:r>
          <a:endParaRPr lang="en-US"/>
        </a:p>
      </dgm:t>
    </dgm:pt>
    <dgm:pt modelId="{2DB8D080-10D2-42FB-ADE2-CBD79CA5B37C}" type="parTrans" cxnId="{4A1C82C1-3513-4B4A-9F7A-A4F51E4929F9}">
      <dgm:prSet/>
      <dgm:spPr/>
      <dgm:t>
        <a:bodyPr/>
        <a:lstStyle/>
        <a:p>
          <a:endParaRPr lang="en-US"/>
        </a:p>
      </dgm:t>
    </dgm:pt>
    <dgm:pt modelId="{31333D0B-7AFC-41AF-86D4-82876BABF036}" type="sibTrans" cxnId="{4A1C82C1-3513-4B4A-9F7A-A4F51E4929F9}">
      <dgm:prSet/>
      <dgm:spPr/>
      <dgm:t>
        <a:bodyPr/>
        <a:lstStyle/>
        <a:p>
          <a:endParaRPr lang="en-US"/>
        </a:p>
      </dgm:t>
    </dgm:pt>
    <dgm:pt modelId="{028348E8-88E6-4883-8099-78D53AC9C9A8}">
      <dgm:prSet/>
      <dgm:spPr/>
      <dgm:t>
        <a:bodyPr/>
        <a:lstStyle/>
        <a:p>
          <a:r>
            <a:rPr lang="fr-FR"/>
            <a:t>Balancing card</a:t>
          </a:r>
          <a:endParaRPr lang="en-US"/>
        </a:p>
      </dgm:t>
    </dgm:pt>
    <dgm:pt modelId="{BA5A24CB-DA35-49A9-A949-08313EA98D81}" type="parTrans" cxnId="{74EB57F2-6088-4F1D-8306-D42A84450F94}">
      <dgm:prSet/>
      <dgm:spPr/>
      <dgm:t>
        <a:bodyPr/>
        <a:lstStyle/>
        <a:p>
          <a:endParaRPr lang="en-US"/>
        </a:p>
      </dgm:t>
    </dgm:pt>
    <dgm:pt modelId="{4F5AD29D-7E6E-4C0C-A716-630A66DB856B}" type="sibTrans" cxnId="{74EB57F2-6088-4F1D-8306-D42A84450F94}">
      <dgm:prSet/>
      <dgm:spPr/>
      <dgm:t>
        <a:bodyPr/>
        <a:lstStyle/>
        <a:p>
          <a:endParaRPr lang="en-US"/>
        </a:p>
      </dgm:t>
    </dgm:pt>
    <dgm:pt modelId="{BBA2D5A5-DCC1-41C6-B0F9-0C7F96DC0489}">
      <dgm:prSet/>
      <dgm:spPr/>
      <dgm:t>
        <a:bodyPr/>
        <a:lstStyle/>
        <a:p>
          <a:r>
            <a:rPr lang="fr-CA"/>
            <a:t>Trading card</a:t>
          </a:r>
          <a:endParaRPr lang="en-US"/>
        </a:p>
      </dgm:t>
    </dgm:pt>
    <dgm:pt modelId="{C8003352-A3DA-4516-8D5A-6C037734D8C2}" type="parTrans" cxnId="{2851B7B2-FD91-4551-B89B-882C1076EB98}">
      <dgm:prSet/>
      <dgm:spPr/>
      <dgm:t>
        <a:bodyPr/>
        <a:lstStyle/>
        <a:p>
          <a:endParaRPr lang="en-US"/>
        </a:p>
      </dgm:t>
    </dgm:pt>
    <dgm:pt modelId="{53F16654-BB25-4059-B896-1638CADC136A}" type="sibTrans" cxnId="{2851B7B2-FD91-4551-B89B-882C1076EB98}">
      <dgm:prSet/>
      <dgm:spPr/>
      <dgm:t>
        <a:bodyPr/>
        <a:lstStyle/>
        <a:p>
          <a:endParaRPr lang="en-US"/>
        </a:p>
      </dgm:t>
    </dgm:pt>
    <dgm:pt modelId="{2ED264AA-0722-4CCD-AB61-6D5D3C49D95D}">
      <dgm:prSet/>
      <dgm:spPr/>
      <dgm:t>
        <a:bodyPr/>
        <a:lstStyle/>
        <a:p>
          <a:r>
            <a:rPr lang="fr-CA"/>
            <a:t>Funny card</a:t>
          </a:r>
          <a:endParaRPr lang="en-US"/>
        </a:p>
      </dgm:t>
    </dgm:pt>
    <dgm:pt modelId="{ECE30CC6-E3EA-4561-93B8-FB95B65408D9}" type="parTrans" cxnId="{02E24BF1-4FA2-438F-AEF8-D1DFDF9310F3}">
      <dgm:prSet/>
      <dgm:spPr/>
      <dgm:t>
        <a:bodyPr/>
        <a:lstStyle/>
        <a:p>
          <a:endParaRPr lang="en-US"/>
        </a:p>
      </dgm:t>
    </dgm:pt>
    <dgm:pt modelId="{64C9B6F8-AC3C-4623-8FFA-850D530D2011}" type="sibTrans" cxnId="{02E24BF1-4FA2-438F-AEF8-D1DFDF9310F3}">
      <dgm:prSet/>
      <dgm:spPr/>
      <dgm:t>
        <a:bodyPr/>
        <a:lstStyle/>
        <a:p>
          <a:endParaRPr lang="en-US"/>
        </a:p>
      </dgm:t>
    </dgm:pt>
    <dgm:pt modelId="{51EF1FF3-288E-4C08-AF60-D11826D9BCF1}" type="pres">
      <dgm:prSet presAssocID="{1E082797-D905-4978-BF5A-9E6A7FAFADC7}" presName="diagram" presStyleCnt="0">
        <dgm:presLayoutVars>
          <dgm:dir/>
          <dgm:resizeHandles val="exact"/>
        </dgm:presLayoutVars>
      </dgm:prSet>
      <dgm:spPr/>
    </dgm:pt>
    <dgm:pt modelId="{E5F87B49-ABCE-4BE9-BA39-D28E96E31DC8}" type="pres">
      <dgm:prSet presAssocID="{5F4979CB-9823-43C3-BDD1-53C237126EB3}" presName="node" presStyleLbl="node1" presStyleIdx="0" presStyleCnt="10">
        <dgm:presLayoutVars>
          <dgm:bulletEnabled val="1"/>
        </dgm:presLayoutVars>
      </dgm:prSet>
      <dgm:spPr/>
    </dgm:pt>
    <dgm:pt modelId="{C1B251B1-0CCA-46BC-B6A8-1944CC213476}" type="pres">
      <dgm:prSet presAssocID="{EAEC2A87-E266-4962-AA06-4E49DD2144BA}" presName="sibTrans" presStyleCnt="0"/>
      <dgm:spPr/>
    </dgm:pt>
    <dgm:pt modelId="{96D9CD45-2F1E-4B3B-9B54-F7526477EF1E}" type="pres">
      <dgm:prSet presAssocID="{6C67FB88-7C2B-4A2B-BAC5-34F68E3776B5}" presName="node" presStyleLbl="node1" presStyleIdx="1" presStyleCnt="10">
        <dgm:presLayoutVars>
          <dgm:bulletEnabled val="1"/>
        </dgm:presLayoutVars>
      </dgm:prSet>
      <dgm:spPr/>
    </dgm:pt>
    <dgm:pt modelId="{01779B6C-9B27-4021-A922-D52EF14CC425}" type="pres">
      <dgm:prSet presAssocID="{15CE7DD2-4910-4060-95BC-322C170EA84D}" presName="sibTrans" presStyleCnt="0"/>
      <dgm:spPr/>
    </dgm:pt>
    <dgm:pt modelId="{1F1FA672-2391-4A57-8588-B7C75D176C82}" type="pres">
      <dgm:prSet presAssocID="{23EB63CD-FBBD-43EC-B401-DFE23AEB0CEA}" presName="node" presStyleLbl="node1" presStyleIdx="2" presStyleCnt="10">
        <dgm:presLayoutVars>
          <dgm:bulletEnabled val="1"/>
        </dgm:presLayoutVars>
      </dgm:prSet>
      <dgm:spPr/>
    </dgm:pt>
    <dgm:pt modelId="{3FE076BD-ADF9-4F5F-A09E-CF15A5172CA4}" type="pres">
      <dgm:prSet presAssocID="{A5993ACE-EB6D-4515-B73C-186890F0221A}" presName="sibTrans" presStyleCnt="0"/>
      <dgm:spPr/>
    </dgm:pt>
    <dgm:pt modelId="{683508BB-CB1B-48B9-8D4F-5F5B3B0DA712}" type="pres">
      <dgm:prSet presAssocID="{E51DB50F-93DC-454A-8F90-996EE3589D8E}" presName="node" presStyleLbl="node1" presStyleIdx="3" presStyleCnt="10">
        <dgm:presLayoutVars>
          <dgm:bulletEnabled val="1"/>
        </dgm:presLayoutVars>
      </dgm:prSet>
      <dgm:spPr/>
    </dgm:pt>
    <dgm:pt modelId="{68CDE8D3-F41C-4A9C-8319-38AB3687DDE8}" type="pres">
      <dgm:prSet presAssocID="{FC0DB038-1AD5-4E8C-B314-F3C6C983C6F5}" presName="sibTrans" presStyleCnt="0"/>
      <dgm:spPr/>
    </dgm:pt>
    <dgm:pt modelId="{9FEE5A3C-9A0F-4DEC-8975-06686376316B}" type="pres">
      <dgm:prSet presAssocID="{925A6C2B-D28E-4161-9D6B-3E7FE6DDF338}" presName="node" presStyleLbl="node1" presStyleIdx="4" presStyleCnt="10">
        <dgm:presLayoutVars>
          <dgm:bulletEnabled val="1"/>
        </dgm:presLayoutVars>
      </dgm:prSet>
      <dgm:spPr/>
    </dgm:pt>
    <dgm:pt modelId="{2C1BDCC5-6063-496A-AC28-5B1765D0FAAE}" type="pres">
      <dgm:prSet presAssocID="{1558E38D-71D8-4A8A-8EB5-9682A0E64166}" presName="sibTrans" presStyleCnt="0"/>
      <dgm:spPr/>
    </dgm:pt>
    <dgm:pt modelId="{EF7EC520-6774-4BCD-9A1E-11EFD091576A}" type="pres">
      <dgm:prSet presAssocID="{EC932337-1095-404F-8C3C-F5179C8AD09A}" presName="node" presStyleLbl="node1" presStyleIdx="5" presStyleCnt="10">
        <dgm:presLayoutVars>
          <dgm:bulletEnabled val="1"/>
        </dgm:presLayoutVars>
      </dgm:prSet>
      <dgm:spPr/>
    </dgm:pt>
    <dgm:pt modelId="{87FB9BA2-D1B8-4562-A309-39790CBAF7D6}" type="pres">
      <dgm:prSet presAssocID="{F66627B0-69F1-4D95-B7A6-60A39E3AA90A}" presName="sibTrans" presStyleCnt="0"/>
      <dgm:spPr/>
    </dgm:pt>
    <dgm:pt modelId="{A5ED0388-6BE9-4458-BD13-C9E4DB86C2C6}" type="pres">
      <dgm:prSet presAssocID="{707505A1-A4E0-4050-8A61-5FE1686D2695}" presName="node" presStyleLbl="node1" presStyleIdx="6" presStyleCnt="10">
        <dgm:presLayoutVars>
          <dgm:bulletEnabled val="1"/>
        </dgm:presLayoutVars>
      </dgm:prSet>
      <dgm:spPr/>
    </dgm:pt>
    <dgm:pt modelId="{8031F89D-3D4E-4D13-B39F-E064C689597F}" type="pres">
      <dgm:prSet presAssocID="{31333D0B-7AFC-41AF-86D4-82876BABF036}" presName="sibTrans" presStyleCnt="0"/>
      <dgm:spPr/>
    </dgm:pt>
    <dgm:pt modelId="{8B46FC68-28B2-45A7-A1A2-93ACB89082C6}" type="pres">
      <dgm:prSet presAssocID="{028348E8-88E6-4883-8099-78D53AC9C9A8}" presName="node" presStyleLbl="node1" presStyleIdx="7" presStyleCnt="10">
        <dgm:presLayoutVars>
          <dgm:bulletEnabled val="1"/>
        </dgm:presLayoutVars>
      </dgm:prSet>
      <dgm:spPr/>
    </dgm:pt>
    <dgm:pt modelId="{A8BF216A-7C5F-41FA-9300-FE854C4BEB3D}" type="pres">
      <dgm:prSet presAssocID="{4F5AD29D-7E6E-4C0C-A716-630A66DB856B}" presName="sibTrans" presStyleCnt="0"/>
      <dgm:spPr/>
    </dgm:pt>
    <dgm:pt modelId="{CEE921D1-938C-4D16-A3E7-5D459E398D51}" type="pres">
      <dgm:prSet presAssocID="{BBA2D5A5-DCC1-41C6-B0F9-0C7F96DC0489}" presName="node" presStyleLbl="node1" presStyleIdx="8" presStyleCnt="10">
        <dgm:presLayoutVars>
          <dgm:bulletEnabled val="1"/>
        </dgm:presLayoutVars>
      </dgm:prSet>
      <dgm:spPr/>
    </dgm:pt>
    <dgm:pt modelId="{103824B4-A08D-4D3F-A735-029BD8805AB3}" type="pres">
      <dgm:prSet presAssocID="{53F16654-BB25-4059-B896-1638CADC136A}" presName="sibTrans" presStyleCnt="0"/>
      <dgm:spPr/>
    </dgm:pt>
    <dgm:pt modelId="{9CCF7A4D-01EF-4CA1-9983-AEE04FCDDF15}" type="pres">
      <dgm:prSet presAssocID="{2ED264AA-0722-4CCD-AB61-6D5D3C49D95D}" presName="node" presStyleLbl="node1" presStyleIdx="9" presStyleCnt="10">
        <dgm:presLayoutVars>
          <dgm:bulletEnabled val="1"/>
        </dgm:presLayoutVars>
      </dgm:prSet>
      <dgm:spPr/>
    </dgm:pt>
  </dgm:ptLst>
  <dgm:cxnLst>
    <dgm:cxn modelId="{54BF7011-540E-4ABD-AF58-AB008DAC19A4}" type="presOf" srcId="{5F4979CB-9823-43C3-BDD1-53C237126EB3}" destId="{E5F87B49-ABCE-4BE9-BA39-D28E96E31DC8}" srcOrd="0" destOrd="0" presId="urn:microsoft.com/office/officeart/2005/8/layout/default"/>
    <dgm:cxn modelId="{18A51165-A243-4C51-ABA1-58A9B61ECF7A}" type="presOf" srcId="{925A6C2B-D28E-4161-9D6B-3E7FE6DDF338}" destId="{9FEE5A3C-9A0F-4DEC-8975-06686376316B}" srcOrd="0" destOrd="0" presId="urn:microsoft.com/office/officeart/2005/8/layout/default"/>
    <dgm:cxn modelId="{554C2B53-4A26-48F8-B7C6-E18FAFEA6A40}" type="presOf" srcId="{2ED264AA-0722-4CCD-AB61-6D5D3C49D95D}" destId="{9CCF7A4D-01EF-4CA1-9983-AEE04FCDDF15}" srcOrd="0" destOrd="0" presId="urn:microsoft.com/office/officeart/2005/8/layout/default"/>
    <dgm:cxn modelId="{76239D56-2B16-4C71-99AA-3A5418DCB861}" srcId="{1E082797-D905-4978-BF5A-9E6A7FAFADC7}" destId="{925A6C2B-D28E-4161-9D6B-3E7FE6DDF338}" srcOrd="4" destOrd="0" parTransId="{60C9F876-6CAC-4A03-88AB-28E51FBA6452}" sibTransId="{1558E38D-71D8-4A8A-8EB5-9682A0E64166}"/>
    <dgm:cxn modelId="{F788B07B-6BAB-4581-B50B-60FACA763294}" type="presOf" srcId="{EC932337-1095-404F-8C3C-F5179C8AD09A}" destId="{EF7EC520-6774-4BCD-9A1E-11EFD091576A}" srcOrd="0" destOrd="0" presId="urn:microsoft.com/office/officeart/2005/8/layout/default"/>
    <dgm:cxn modelId="{786E5E80-C967-434F-B3BA-761B7BCB28A6}" srcId="{1E082797-D905-4978-BF5A-9E6A7FAFADC7}" destId="{5F4979CB-9823-43C3-BDD1-53C237126EB3}" srcOrd="0" destOrd="0" parTransId="{5A178E6B-7EB0-4D11-B3CA-FE51C45690C7}" sibTransId="{EAEC2A87-E266-4962-AA06-4E49DD2144BA}"/>
    <dgm:cxn modelId="{6EC24481-FAB3-4259-87A0-D332FEFBE915}" type="presOf" srcId="{1E082797-D905-4978-BF5A-9E6A7FAFADC7}" destId="{51EF1FF3-288E-4C08-AF60-D11826D9BCF1}" srcOrd="0" destOrd="0" presId="urn:microsoft.com/office/officeart/2005/8/layout/default"/>
    <dgm:cxn modelId="{706CDF83-DBC5-4720-9A11-6FB534D35A1F}" type="presOf" srcId="{BBA2D5A5-DCC1-41C6-B0F9-0C7F96DC0489}" destId="{CEE921D1-938C-4D16-A3E7-5D459E398D51}" srcOrd="0" destOrd="0" presId="urn:microsoft.com/office/officeart/2005/8/layout/default"/>
    <dgm:cxn modelId="{83CAED9F-265C-4D9E-9FDF-4298655F5A06}" type="presOf" srcId="{6C67FB88-7C2B-4A2B-BAC5-34F68E3776B5}" destId="{96D9CD45-2F1E-4B3B-9B54-F7526477EF1E}" srcOrd="0" destOrd="0" presId="urn:microsoft.com/office/officeart/2005/8/layout/default"/>
    <dgm:cxn modelId="{6862D1AE-A261-4B48-A5B8-438A1260133C}" srcId="{1E082797-D905-4978-BF5A-9E6A7FAFADC7}" destId="{E51DB50F-93DC-454A-8F90-996EE3589D8E}" srcOrd="3" destOrd="0" parTransId="{48FAF013-6434-489F-A599-010E190B9DFA}" sibTransId="{FC0DB038-1AD5-4E8C-B314-F3C6C983C6F5}"/>
    <dgm:cxn modelId="{2851B7B2-FD91-4551-B89B-882C1076EB98}" srcId="{1E082797-D905-4978-BF5A-9E6A7FAFADC7}" destId="{BBA2D5A5-DCC1-41C6-B0F9-0C7F96DC0489}" srcOrd="8" destOrd="0" parTransId="{C8003352-A3DA-4516-8D5A-6C037734D8C2}" sibTransId="{53F16654-BB25-4059-B896-1638CADC136A}"/>
    <dgm:cxn modelId="{4A1C82C1-3513-4B4A-9F7A-A4F51E4929F9}" srcId="{1E082797-D905-4978-BF5A-9E6A7FAFADC7}" destId="{707505A1-A4E0-4050-8A61-5FE1686D2695}" srcOrd="6" destOrd="0" parTransId="{2DB8D080-10D2-42FB-ADE2-CBD79CA5B37C}" sibTransId="{31333D0B-7AFC-41AF-86D4-82876BABF036}"/>
    <dgm:cxn modelId="{F208B9C2-C693-43D5-A706-5910679AE897}" type="presOf" srcId="{707505A1-A4E0-4050-8A61-5FE1686D2695}" destId="{A5ED0388-6BE9-4458-BD13-C9E4DB86C2C6}" srcOrd="0" destOrd="0" presId="urn:microsoft.com/office/officeart/2005/8/layout/default"/>
    <dgm:cxn modelId="{545652CF-8ABE-474C-973A-DF2B1642C237}" type="presOf" srcId="{028348E8-88E6-4883-8099-78D53AC9C9A8}" destId="{8B46FC68-28B2-45A7-A1A2-93ACB89082C6}" srcOrd="0" destOrd="0" presId="urn:microsoft.com/office/officeart/2005/8/layout/default"/>
    <dgm:cxn modelId="{7FBCEFD5-93D6-4EB3-960A-C3C574F9A83F}" srcId="{1E082797-D905-4978-BF5A-9E6A7FAFADC7}" destId="{EC932337-1095-404F-8C3C-F5179C8AD09A}" srcOrd="5" destOrd="0" parTransId="{75D87902-8CEE-473D-AA66-1FEE58BC3D32}" sibTransId="{F66627B0-69F1-4D95-B7A6-60A39E3AA90A}"/>
    <dgm:cxn modelId="{D00319D9-2A18-49B2-9C9B-0BFD40F203BD}" type="presOf" srcId="{23EB63CD-FBBD-43EC-B401-DFE23AEB0CEA}" destId="{1F1FA672-2391-4A57-8588-B7C75D176C82}" srcOrd="0" destOrd="0" presId="urn:microsoft.com/office/officeart/2005/8/layout/default"/>
    <dgm:cxn modelId="{4EED00DB-A067-4585-86E7-939986A28C22}" srcId="{1E082797-D905-4978-BF5A-9E6A7FAFADC7}" destId="{6C67FB88-7C2B-4A2B-BAC5-34F68E3776B5}" srcOrd="1" destOrd="0" parTransId="{87FA904E-35FA-4E41-AA3A-C368E216C4D8}" sibTransId="{15CE7DD2-4910-4060-95BC-322C170EA84D}"/>
    <dgm:cxn modelId="{ABEEEDE9-FF23-4D9D-84DA-40FA2D04FF5E}" type="presOf" srcId="{E51DB50F-93DC-454A-8F90-996EE3589D8E}" destId="{683508BB-CB1B-48B9-8D4F-5F5B3B0DA712}" srcOrd="0" destOrd="0" presId="urn:microsoft.com/office/officeart/2005/8/layout/default"/>
    <dgm:cxn modelId="{02E24BF1-4FA2-438F-AEF8-D1DFDF9310F3}" srcId="{1E082797-D905-4978-BF5A-9E6A7FAFADC7}" destId="{2ED264AA-0722-4CCD-AB61-6D5D3C49D95D}" srcOrd="9" destOrd="0" parTransId="{ECE30CC6-E3EA-4561-93B8-FB95B65408D9}" sibTransId="{64C9B6F8-AC3C-4623-8FFA-850D530D2011}"/>
    <dgm:cxn modelId="{74EB57F2-6088-4F1D-8306-D42A84450F94}" srcId="{1E082797-D905-4978-BF5A-9E6A7FAFADC7}" destId="{028348E8-88E6-4883-8099-78D53AC9C9A8}" srcOrd="7" destOrd="0" parTransId="{BA5A24CB-DA35-49A9-A949-08313EA98D81}" sibTransId="{4F5AD29D-7E6E-4C0C-A716-630A66DB856B}"/>
    <dgm:cxn modelId="{CD51E7FF-7D98-4C5E-ADE3-18D49A80F7F2}" srcId="{1E082797-D905-4978-BF5A-9E6A7FAFADC7}" destId="{23EB63CD-FBBD-43EC-B401-DFE23AEB0CEA}" srcOrd="2" destOrd="0" parTransId="{57FFC60D-9AB7-431B-929B-1D32472622B1}" sibTransId="{A5993ACE-EB6D-4515-B73C-186890F0221A}"/>
    <dgm:cxn modelId="{4DD63FDB-F2A4-4316-97DC-064FAE2FC7BE}" type="presParOf" srcId="{51EF1FF3-288E-4C08-AF60-D11826D9BCF1}" destId="{E5F87B49-ABCE-4BE9-BA39-D28E96E31DC8}" srcOrd="0" destOrd="0" presId="urn:microsoft.com/office/officeart/2005/8/layout/default"/>
    <dgm:cxn modelId="{CA03CBAF-0EAB-430F-9D1F-9174F8483524}" type="presParOf" srcId="{51EF1FF3-288E-4C08-AF60-D11826D9BCF1}" destId="{C1B251B1-0CCA-46BC-B6A8-1944CC213476}" srcOrd="1" destOrd="0" presId="urn:microsoft.com/office/officeart/2005/8/layout/default"/>
    <dgm:cxn modelId="{FE164ABF-A35F-4281-96AF-B9B3A62B5038}" type="presParOf" srcId="{51EF1FF3-288E-4C08-AF60-D11826D9BCF1}" destId="{96D9CD45-2F1E-4B3B-9B54-F7526477EF1E}" srcOrd="2" destOrd="0" presId="urn:microsoft.com/office/officeart/2005/8/layout/default"/>
    <dgm:cxn modelId="{2CDE648A-3BEE-466E-9D94-4A07925DDFC0}" type="presParOf" srcId="{51EF1FF3-288E-4C08-AF60-D11826D9BCF1}" destId="{01779B6C-9B27-4021-A922-D52EF14CC425}" srcOrd="3" destOrd="0" presId="urn:microsoft.com/office/officeart/2005/8/layout/default"/>
    <dgm:cxn modelId="{33B609DC-B482-4B69-842E-025D6A43DAC5}" type="presParOf" srcId="{51EF1FF3-288E-4C08-AF60-D11826D9BCF1}" destId="{1F1FA672-2391-4A57-8588-B7C75D176C82}" srcOrd="4" destOrd="0" presId="urn:microsoft.com/office/officeart/2005/8/layout/default"/>
    <dgm:cxn modelId="{84B95664-DED9-4C7F-B29D-DD70F4E958E7}" type="presParOf" srcId="{51EF1FF3-288E-4C08-AF60-D11826D9BCF1}" destId="{3FE076BD-ADF9-4F5F-A09E-CF15A5172CA4}" srcOrd="5" destOrd="0" presId="urn:microsoft.com/office/officeart/2005/8/layout/default"/>
    <dgm:cxn modelId="{C3DD281E-0A57-4CD9-8321-F9C5B5B381B2}" type="presParOf" srcId="{51EF1FF3-288E-4C08-AF60-D11826D9BCF1}" destId="{683508BB-CB1B-48B9-8D4F-5F5B3B0DA712}" srcOrd="6" destOrd="0" presId="urn:microsoft.com/office/officeart/2005/8/layout/default"/>
    <dgm:cxn modelId="{9FFD75EB-836D-402F-8440-053665EAEE51}" type="presParOf" srcId="{51EF1FF3-288E-4C08-AF60-D11826D9BCF1}" destId="{68CDE8D3-F41C-4A9C-8319-38AB3687DDE8}" srcOrd="7" destOrd="0" presId="urn:microsoft.com/office/officeart/2005/8/layout/default"/>
    <dgm:cxn modelId="{49F46AE1-7DD7-4B8E-BDB5-AAF6A49F603A}" type="presParOf" srcId="{51EF1FF3-288E-4C08-AF60-D11826D9BCF1}" destId="{9FEE5A3C-9A0F-4DEC-8975-06686376316B}" srcOrd="8" destOrd="0" presId="urn:microsoft.com/office/officeart/2005/8/layout/default"/>
    <dgm:cxn modelId="{92182027-AAB3-4352-B7DF-80F93D7D8C50}" type="presParOf" srcId="{51EF1FF3-288E-4C08-AF60-D11826D9BCF1}" destId="{2C1BDCC5-6063-496A-AC28-5B1765D0FAAE}" srcOrd="9" destOrd="0" presId="urn:microsoft.com/office/officeart/2005/8/layout/default"/>
    <dgm:cxn modelId="{3927F0F1-4603-4044-AF15-CBD3708B9946}" type="presParOf" srcId="{51EF1FF3-288E-4C08-AF60-D11826D9BCF1}" destId="{EF7EC520-6774-4BCD-9A1E-11EFD091576A}" srcOrd="10" destOrd="0" presId="urn:microsoft.com/office/officeart/2005/8/layout/default"/>
    <dgm:cxn modelId="{271AF819-B7B5-46DA-974B-5559D632B2FC}" type="presParOf" srcId="{51EF1FF3-288E-4C08-AF60-D11826D9BCF1}" destId="{87FB9BA2-D1B8-4562-A309-39790CBAF7D6}" srcOrd="11" destOrd="0" presId="urn:microsoft.com/office/officeart/2005/8/layout/default"/>
    <dgm:cxn modelId="{0B7E86B6-EA18-4F59-92C8-A8D02D4BFBF7}" type="presParOf" srcId="{51EF1FF3-288E-4C08-AF60-D11826D9BCF1}" destId="{A5ED0388-6BE9-4458-BD13-C9E4DB86C2C6}" srcOrd="12" destOrd="0" presId="urn:microsoft.com/office/officeart/2005/8/layout/default"/>
    <dgm:cxn modelId="{7A9D6DDB-60CA-4510-AA97-283F85F9AA7C}" type="presParOf" srcId="{51EF1FF3-288E-4C08-AF60-D11826D9BCF1}" destId="{8031F89D-3D4E-4D13-B39F-E064C689597F}" srcOrd="13" destOrd="0" presId="urn:microsoft.com/office/officeart/2005/8/layout/default"/>
    <dgm:cxn modelId="{6FF4492E-4C53-4A7D-B445-9E0F7F515C32}" type="presParOf" srcId="{51EF1FF3-288E-4C08-AF60-D11826D9BCF1}" destId="{8B46FC68-28B2-45A7-A1A2-93ACB89082C6}" srcOrd="14" destOrd="0" presId="urn:microsoft.com/office/officeart/2005/8/layout/default"/>
    <dgm:cxn modelId="{8723AC1A-B6B7-4A93-BF22-11F13CAED6CB}" type="presParOf" srcId="{51EF1FF3-288E-4C08-AF60-D11826D9BCF1}" destId="{A8BF216A-7C5F-41FA-9300-FE854C4BEB3D}" srcOrd="15" destOrd="0" presId="urn:microsoft.com/office/officeart/2005/8/layout/default"/>
    <dgm:cxn modelId="{7EF66867-C445-4762-8268-C3E04FF8B356}" type="presParOf" srcId="{51EF1FF3-288E-4C08-AF60-D11826D9BCF1}" destId="{CEE921D1-938C-4D16-A3E7-5D459E398D51}" srcOrd="16" destOrd="0" presId="urn:microsoft.com/office/officeart/2005/8/layout/default"/>
    <dgm:cxn modelId="{E3F272FC-C632-4BC7-AB7F-8BCF7FB8E2A5}" type="presParOf" srcId="{51EF1FF3-288E-4C08-AF60-D11826D9BCF1}" destId="{103824B4-A08D-4D3F-A735-029BD8805AB3}" srcOrd="17" destOrd="0" presId="urn:microsoft.com/office/officeart/2005/8/layout/default"/>
    <dgm:cxn modelId="{CDC1B27F-4E75-45D1-86BD-80B40B696C0F}" type="presParOf" srcId="{51EF1FF3-288E-4C08-AF60-D11826D9BCF1}" destId="{9CCF7A4D-01EF-4CA1-9983-AEE04FCDDF15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C9B4D1B-624B-4725-A312-5E878BF05D7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3159D54-BE22-4400-B5CA-EB8C30FC582F}">
      <dgm:prSet/>
      <dgm:spPr/>
      <dgm:t>
        <a:bodyPr/>
        <a:lstStyle/>
        <a:p>
          <a:r>
            <a:rPr lang="fr-FR"/>
            <a:t>Uses Grover algorithm</a:t>
          </a:r>
          <a:endParaRPr lang="en-US"/>
        </a:p>
      </dgm:t>
    </dgm:pt>
    <dgm:pt modelId="{5B5246EE-E99D-470F-A658-29071EAD0B05}" type="parTrans" cxnId="{D85058A5-E921-46D4-98B1-FEDC3FFEDB4D}">
      <dgm:prSet/>
      <dgm:spPr/>
      <dgm:t>
        <a:bodyPr/>
        <a:lstStyle/>
        <a:p>
          <a:endParaRPr lang="en-US"/>
        </a:p>
      </dgm:t>
    </dgm:pt>
    <dgm:pt modelId="{C886727E-A641-4C4A-B636-310A57862D0D}" type="sibTrans" cxnId="{D85058A5-E921-46D4-98B1-FEDC3FFEDB4D}">
      <dgm:prSet/>
      <dgm:spPr/>
      <dgm:t>
        <a:bodyPr/>
        <a:lstStyle/>
        <a:p>
          <a:endParaRPr lang="en-US"/>
        </a:p>
      </dgm:t>
    </dgm:pt>
    <dgm:pt modelId="{95637484-0D2F-4136-B2DF-8AD6D62158C7}">
      <dgm:prSet/>
      <dgm:spPr/>
      <dgm:t>
        <a:bodyPr/>
        <a:lstStyle/>
        <a:p>
          <a:r>
            <a:rPr lang="fr-FR"/>
            <a:t>You choose a card in your hand</a:t>
          </a:r>
          <a:endParaRPr lang="en-US"/>
        </a:p>
      </dgm:t>
    </dgm:pt>
    <dgm:pt modelId="{310C86D7-1D16-4953-8733-47E397F485AD}" type="parTrans" cxnId="{81A0B8BE-A423-4D1D-B591-269A944A6890}">
      <dgm:prSet/>
      <dgm:spPr/>
      <dgm:t>
        <a:bodyPr/>
        <a:lstStyle/>
        <a:p>
          <a:endParaRPr lang="en-US"/>
        </a:p>
      </dgm:t>
    </dgm:pt>
    <dgm:pt modelId="{A99DBA26-360B-4A3E-B5E3-0C29759656CC}" type="sibTrans" cxnId="{81A0B8BE-A423-4D1D-B591-269A944A6890}">
      <dgm:prSet/>
      <dgm:spPr/>
      <dgm:t>
        <a:bodyPr/>
        <a:lstStyle/>
        <a:p>
          <a:endParaRPr lang="en-US"/>
        </a:p>
      </dgm:t>
    </dgm:pt>
    <dgm:pt modelId="{483D6DB5-5CAE-4F39-A796-ECAE885794E8}">
      <dgm:prSet/>
      <dgm:spPr/>
      <dgm:t>
        <a:bodyPr/>
        <a:lstStyle/>
        <a:p>
          <a:r>
            <a:rPr lang="fr-FR"/>
            <a:t>The algorithm searches through all hands if someone has a card with the same value</a:t>
          </a:r>
          <a:endParaRPr lang="en-US"/>
        </a:p>
      </dgm:t>
    </dgm:pt>
    <dgm:pt modelId="{27C2306A-ECBA-4113-892D-A1F8F654CB58}" type="parTrans" cxnId="{EE0618C5-A22C-41E6-9669-4D1C2DB7CDED}">
      <dgm:prSet/>
      <dgm:spPr/>
      <dgm:t>
        <a:bodyPr/>
        <a:lstStyle/>
        <a:p>
          <a:endParaRPr lang="en-US"/>
        </a:p>
      </dgm:t>
    </dgm:pt>
    <dgm:pt modelId="{9DA8DE52-33AA-4D63-BB00-9D1ABEC7DC2A}" type="sibTrans" cxnId="{EE0618C5-A22C-41E6-9669-4D1C2DB7CDED}">
      <dgm:prSet/>
      <dgm:spPr/>
      <dgm:t>
        <a:bodyPr/>
        <a:lstStyle/>
        <a:p>
          <a:endParaRPr lang="en-US"/>
        </a:p>
      </dgm:t>
    </dgm:pt>
    <dgm:pt modelId="{DFB7E31F-B367-4040-BB03-C723996D67C6}">
      <dgm:prSet/>
      <dgm:spPr/>
      <dgm:t>
        <a:bodyPr/>
        <a:lstStyle/>
        <a:p>
          <a:r>
            <a:rPr lang="fr-FR"/>
            <a:t>Every person that has the said card draws a number of card equivalent to the position of the card</a:t>
          </a:r>
          <a:endParaRPr lang="en-US"/>
        </a:p>
      </dgm:t>
    </dgm:pt>
    <dgm:pt modelId="{63F28F2D-776C-44C8-B0A1-7A4BA8CFACDE}" type="parTrans" cxnId="{F8FD7081-A123-48F7-8B37-F29AD288CA6C}">
      <dgm:prSet/>
      <dgm:spPr/>
      <dgm:t>
        <a:bodyPr/>
        <a:lstStyle/>
        <a:p>
          <a:endParaRPr lang="en-US"/>
        </a:p>
      </dgm:t>
    </dgm:pt>
    <dgm:pt modelId="{94B7A37C-5628-4EDB-96AD-BC3A1EA8C76F}" type="sibTrans" cxnId="{F8FD7081-A123-48F7-8B37-F29AD288CA6C}">
      <dgm:prSet/>
      <dgm:spPr/>
      <dgm:t>
        <a:bodyPr/>
        <a:lstStyle/>
        <a:p>
          <a:endParaRPr lang="en-US"/>
        </a:p>
      </dgm:t>
    </dgm:pt>
    <dgm:pt modelId="{6C18F1C7-C496-48BD-8443-1A986816F04B}" type="pres">
      <dgm:prSet presAssocID="{EC9B4D1B-624B-4725-A312-5E878BF05D77}" presName="linear" presStyleCnt="0">
        <dgm:presLayoutVars>
          <dgm:animLvl val="lvl"/>
          <dgm:resizeHandles val="exact"/>
        </dgm:presLayoutVars>
      </dgm:prSet>
      <dgm:spPr/>
    </dgm:pt>
    <dgm:pt modelId="{327DA580-DE0B-411C-9687-4A75301C822F}" type="pres">
      <dgm:prSet presAssocID="{B3159D54-BE22-4400-B5CA-EB8C30FC582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D4E1FF7-359F-45A5-ACB0-1D0910AE4602}" type="pres">
      <dgm:prSet presAssocID="{C886727E-A641-4C4A-B636-310A57862D0D}" presName="spacer" presStyleCnt="0"/>
      <dgm:spPr/>
    </dgm:pt>
    <dgm:pt modelId="{A2ABFE54-C58C-48B9-B82D-2547199FC0D3}" type="pres">
      <dgm:prSet presAssocID="{95637484-0D2F-4136-B2DF-8AD6D62158C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E5FFBEF-0110-415A-A227-DB8C1C44ABDE}" type="pres">
      <dgm:prSet presAssocID="{A99DBA26-360B-4A3E-B5E3-0C29759656CC}" presName="spacer" presStyleCnt="0"/>
      <dgm:spPr/>
    </dgm:pt>
    <dgm:pt modelId="{CBB324CA-6E25-4C4B-8AE0-132F3F00149D}" type="pres">
      <dgm:prSet presAssocID="{483D6DB5-5CAE-4F39-A796-ECAE885794E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67EB7DD-70C5-4E3D-B84C-8CC1BF087522}" type="pres">
      <dgm:prSet presAssocID="{9DA8DE52-33AA-4D63-BB00-9D1ABEC7DC2A}" presName="spacer" presStyleCnt="0"/>
      <dgm:spPr/>
    </dgm:pt>
    <dgm:pt modelId="{DDA97A1F-7DA9-469B-A7AB-61870C6311FB}" type="pres">
      <dgm:prSet presAssocID="{DFB7E31F-B367-4040-BB03-C723996D67C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550972B-96E9-42C0-9E4D-01402FE6155D}" type="presOf" srcId="{95637484-0D2F-4136-B2DF-8AD6D62158C7}" destId="{A2ABFE54-C58C-48B9-B82D-2547199FC0D3}" srcOrd="0" destOrd="0" presId="urn:microsoft.com/office/officeart/2005/8/layout/vList2"/>
    <dgm:cxn modelId="{EA9FB62F-69B7-4AD2-9662-0860DEE86FFD}" type="presOf" srcId="{DFB7E31F-B367-4040-BB03-C723996D67C6}" destId="{DDA97A1F-7DA9-469B-A7AB-61870C6311FB}" srcOrd="0" destOrd="0" presId="urn:microsoft.com/office/officeart/2005/8/layout/vList2"/>
    <dgm:cxn modelId="{20B11033-32CA-498B-9F18-C5BD5A1C03B4}" type="presOf" srcId="{B3159D54-BE22-4400-B5CA-EB8C30FC582F}" destId="{327DA580-DE0B-411C-9687-4A75301C822F}" srcOrd="0" destOrd="0" presId="urn:microsoft.com/office/officeart/2005/8/layout/vList2"/>
    <dgm:cxn modelId="{F8FD7081-A123-48F7-8B37-F29AD288CA6C}" srcId="{EC9B4D1B-624B-4725-A312-5E878BF05D77}" destId="{DFB7E31F-B367-4040-BB03-C723996D67C6}" srcOrd="3" destOrd="0" parTransId="{63F28F2D-776C-44C8-B0A1-7A4BA8CFACDE}" sibTransId="{94B7A37C-5628-4EDB-96AD-BC3A1EA8C76F}"/>
    <dgm:cxn modelId="{ECD63A94-E1FF-470B-B33D-826CAE8A0873}" type="presOf" srcId="{483D6DB5-5CAE-4F39-A796-ECAE885794E8}" destId="{CBB324CA-6E25-4C4B-8AE0-132F3F00149D}" srcOrd="0" destOrd="0" presId="urn:microsoft.com/office/officeart/2005/8/layout/vList2"/>
    <dgm:cxn modelId="{D85058A5-E921-46D4-98B1-FEDC3FFEDB4D}" srcId="{EC9B4D1B-624B-4725-A312-5E878BF05D77}" destId="{B3159D54-BE22-4400-B5CA-EB8C30FC582F}" srcOrd="0" destOrd="0" parTransId="{5B5246EE-E99D-470F-A658-29071EAD0B05}" sibTransId="{C886727E-A641-4C4A-B636-310A57862D0D}"/>
    <dgm:cxn modelId="{81A0B8BE-A423-4D1D-B591-269A944A6890}" srcId="{EC9B4D1B-624B-4725-A312-5E878BF05D77}" destId="{95637484-0D2F-4136-B2DF-8AD6D62158C7}" srcOrd="1" destOrd="0" parTransId="{310C86D7-1D16-4953-8733-47E397F485AD}" sibTransId="{A99DBA26-360B-4A3E-B5E3-0C29759656CC}"/>
    <dgm:cxn modelId="{EE0618C5-A22C-41E6-9669-4D1C2DB7CDED}" srcId="{EC9B4D1B-624B-4725-A312-5E878BF05D77}" destId="{483D6DB5-5CAE-4F39-A796-ECAE885794E8}" srcOrd="2" destOrd="0" parTransId="{27C2306A-ECBA-4113-892D-A1F8F654CB58}" sibTransId="{9DA8DE52-33AA-4D63-BB00-9D1ABEC7DC2A}"/>
    <dgm:cxn modelId="{07CDCED0-A002-42B5-9568-9BDE99A10469}" type="presOf" srcId="{EC9B4D1B-624B-4725-A312-5E878BF05D77}" destId="{6C18F1C7-C496-48BD-8443-1A986816F04B}" srcOrd="0" destOrd="0" presId="urn:microsoft.com/office/officeart/2005/8/layout/vList2"/>
    <dgm:cxn modelId="{FEE2B538-BC27-406B-B501-6EC6D35F788D}" type="presParOf" srcId="{6C18F1C7-C496-48BD-8443-1A986816F04B}" destId="{327DA580-DE0B-411C-9687-4A75301C822F}" srcOrd="0" destOrd="0" presId="urn:microsoft.com/office/officeart/2005/8/layout/vList2"/>
    <dgm:cxn modelId="{DAF6BA95-75A2-41C2-8EC8-277C3E643876}" type="presParOf" srcId="{6C18F1C7-C496-48BD-8443-1A986816F04B}" destId="{AD4E1FF7-359F-45A5-ACB0-1D0910AE4602}" srcOrd="1" destOrd="0" presId="urn:microsoft.com/office/officeart/2005/8/layout/vList2"/>
    <dgm:cxn modelId="{A3F49A8B-56CB-47E8-99F1-3DF33264FD4F}" type="presParOf" srcId="{6C18F1C7-C496-48BD-8443-1A986816F04B}" destId="{A2ABFE54-C58C-48B9-B82D-2547199FC0D3}" srcOrd="2" destOrd="0" presId="urn:microsoft.com/office/officeart/2005/8/layout/vList2"/>
    <dgm:cxn modelId="{2145C3ED-BBF6-411D-827E-60EACFDC5CE3}" type="presParOf" srcId="{6C18F1C7-C496-48BD-8443-1A986816F04B}" destId="{BE5FFBEF-0110-415A-A227-DB8C1C44ABDE}" srcOrd="3" destOrd="0" presId="urn:microsoft.com/office/officeart/2005/8/layout/vList2"/>
    <dgm:cxn modelId="{88504458-5821-4E46-8208-5E147C6B0977}" type="presParOf" srcId="{6C18F1C7-C496-48BD-8443-1A986816F04B}" destId="{CBB324CA-6E25-4C4B-8AE0-132F3F00149D}" srcOrd="4" destOrd="0" presId="urn:microsoft.com/office/officeart/2005/8/layout/vList2"/>
    <dgm:cxn modelId="{7447CD68-DC4E-4AB1-AD2D-BFC504B865A0}" type="presParOf" srcId="{6C18F1C7-C496-48BD-8443-1A986816F04B}" destId="{F67EB7DD-70C5-4E3D-B84C-8CC1BF087522}" srcOrd="5" destOrd="0" presId="urn:microsoft.com/office/officeart/2005/8/layout/vList2"/>
    <dgm:cxn modelId="{EC6610CF-5168-4D73-90D9-9B6888658888}" type="presParOf" srcId="{6C18F1C7-C496-48BD-8443-1A986816F04B}" destId="{DDA97A1F-7DA9-469B-A7AB-61870C6311F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E0A5E48-6085-4C75-B08F-5541265E8E5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C897DBE-6074-4F25-9312-F4E26C76335B}">
      <dgm:prSet/>
      <dgm:spPr/>
      <dgm:t>
        <a:bodyPr/>
        <a:lstStyle/>
        <a:p>
          <a:r>
            <a:rPr lang="fr-FR"/>
            <a:t>Takes all the players card</a:t>
          </a:r>
          <a:endParaRPr lang="en-US"/>
        </a:p>
      </dgm:t>
    </dgm:pt>
    <dgm:pt modelId="{C34F7809-DA8D-41E5-A4BB-2E824C937BC5}" type="parTrans" cxnId="{9F969850-12E2-4B7C-8AA4-6E7E781622FA}">
      <dgm:prSet/>
      <dgm:spPr/>
      <dgm:t>
        <a:bodyPr/>
        <a:lstStyle/>
        <a:p>
          <a:endParaRPr lang="en-US"/>
        </a:p>
      </dgm:t>
    </dgm:pt>
    <dgm:pt modelId="{6383A250-4140-464B-A6FC-1F2E0ACBF0B7}" type="sibTrans" cxnId="{9F969850-12E2-4B7C-8AA4-6E7E781622FA}">
      <dgm:prSet/>
      <dgm:spPr/>
      <dgm:t>
        <a:bodyPr/>
        <a:lstStyle/>
        <a:p>
          <a:endParaRPr lang="en-US"/>
        </a:p>
      </dgm:t>
    </dgm:pt>
    <dgm:pt modelId="{691EE7E9-C403-4927-98F6-E6FC4AFD72A5}">
      <dgm:prSet/>
      <dgm:spPr/>
      <dgm:t>
        <a:bodyPr/>
        <a:lstStyle/>
        <a:p>
          <a:r>
            <a:rPr lang="fr-FR"/>
            <a:t>Uses a quantum random number to shuffle the cards</a:t>
          </a:r>
          <a:endParaRPr lang="en-US"/>
        </a:p>
      </dgm:t>
    </dgm:pt>
    <dgm:pt modelId="{718EAD17-78A7-420E-A6D9-9C5F23F455A5}" type="parTrans" cxnId="{12FCC2A6-ECAA-46E2-BDC9-CBBC4185D748}">
      <dgm:prSet/>
      <dgm:spPr/>
      <dgm:t>
        <a:bodyPr/>
        <a:lstStyle/>
        <a:p>
          <a:endParaRPr lang="en-US"/>
        </a:p>
      </dgm:t>
    </dgm:pt>
    <dgm:pt modelId="{FBEE7C5F-2346-4398-9ABE-7EC895CBD1CC}" type="sibTrans" cxnId="{12FCC2A6-ECAA-46E2-BDC9-CBBC4185D748}">
      <dgm:prSet/>
      <dgm:spPr/>
      <dgm:t>
        <a:bodyPr/>
        <a:lstStyle/>
        <a:p>
          <a:endParaRPr lang="en-US"/>
        </a:p>
      </dgm:t>
    </dgm:pt>
    <dgm:pt modelId="{ED532D67-A5BC-4A7B-AF23-5943EE04F2FA}">
      <dgm:prSet/>
      <dgm:spPr/>
      <dgm:t>
        <a:bodyPr/>
        <a:lstStyle/>
        <a:p>
          <a:r>
            <a:rPr lang="fr-FR"/>
            <a:t>Redistributes almost the same number of cards to all players</a:t>
          </a:r>
          <a:endParaRPr lang="en-US"/>
        </a:p>
      </dgm:t>
    </dgm:pt>
    <dgm:pt modelId="{1FB47274-2415-4F2B-90C3-60174E7B81CB}" type="parTrans" cxnId="{4B31AB57-AF79-4B78-A9D7-00814E2852B9}">
      <dgm:prSet/>
      <dgm:spPr/>
      <dgm:t>
        <a:bodyPr/>
        <a:lstStyle/>
        <a:p>
          <a:endParaRPr lang="en-US"/>
        </a:p>
      </dgm:t>
    </dgm:pt>
    <dgm:pt modelId="{7E4AE138-1059-42B5-B8A0-748B6227ADCA}" type="sibTrans" cxnId="{4B31AB57-AF79-4B78-A9D7-00814E2852B9}">
      <dgm:prSet/>
      <dgm:spPr/>
      <dgm:t>
        <a:bodyPr/>
        <a:lstStyle/>
        <a:p>
          <a:endParaRPr lang="en-US"/>
        </a:p>
      </dgm:t>
    </dgm:pt>
    <dgm:pt modelId="{F4073894-6FA1-4367-8BBC-619E3B406396}" type="pres">
      <dgm:prSet presAssocID="{FE0A5E48-6085-4C75-B08F-5541265E8E54}" presName="linear" presStyleCnt="0">
        <dgm:presLayoutVars>
          <dgm:animLvl val="lvl"/>
          <dgm:resizeHandles val="exact"/>
        </dgm:presLayoutVars>
      </dgm:prSet>
      <dgm:spPr/>
    </dgm:pt>
    <dgm:pt modelId="{D452DB8E-595F-46E8-B3D1-9190DFC137AD}" type="pres">
      <dgm:prSet presAssocID="{0C897DBE-6074-4F25-9312-F4E26C76335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EB22889-550C-4D00-825C-6421CEF599FE}" type="pres">
      <dgm:prSet presAssocID="{6383A250-4140-464B-A6FC-1F2E0ACBF0B7}" presName="spacer" presStyleCnt="0"/>
      <dgm:spPr/>
    </dgm:pt>
    <dgm:pt modelId="{1C52CE07-B76A-4EE8-B829-8E53747EFF5F}" type="pres">
      <dgm:prSet presAssocID="{691EE7E9-C403-4927-98F6-E6FC4AFD72A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37E0633-F753-4EBB-919A-0BAFC3095337}" type="pres">
      <dgm:prSet presAssocID="{FBEE7C5F-2346-4398-9ABE-7EC895CBD1CC}" presName="spacer" presStyleCnt="0"/>
      <dgm:spPr/>
    </dgm:pt>
    <dgm:pt modelId="{53C6E38D-1DF2-45BD-8468-03BBB27C7D47}" type="pres">
      <dgm:prSet presAssocID="{ED532D67-A5BC-4A7B-AF23-5943EE04F2F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BD31437-5744-4D8C-8E59-29372A93F887}" type="presOf" srcId="{ED532D67-A5BC-4A7B-AF23-5943EE04F2FA}" destId="{53C6E38D-1DF2-45BD-8468-03BBB27C7D47}" srcOrd="0" destOrd="0" presId="urn:microsoft.com/office/officeart/2005/8/layout/vList2"/>
    <dgm:cxn modelId="{9F969850-12E2-4B7C-8AA4-6E7E781622FA}" srcId="{FE0A5E48-6085-4C75-B08F-5541265E8E54}" destId="{0C897DBE-6074-4F25-9312-F4E26C76335B}" srcOrd="0" destOrd="0" parTransId="{C34F7809-DA8D-41E5-A4BB-2E824C937BC5}" sibTransId="{6383A250-4140-464B-A6FC-1F2E0ACBF0B7}"/>
    <dgm:cxn modelId="{4B31AB57-AF79-4B78-A9D7-00814E2852B9}" srcId="{FE0A5E48-6085-4C75-B08F-5541265E8E54}" destId="{ED532D67-A5BC-4A7B-AF23-5943EE04F2FA}" srcOrd="2" destOrd="0" parTransId="{1FB47274-2415-4F2B-90C3-60174E7B81CB}" sibTransId="{7E4AE138-1059-42B5-B8A0-748B6227ADCA}"/>
    <dgm:cxn modelId="{12FCC2A6-ECAA-46E2-BDC9-CBBC4185D748}" srcId="{FE0A5E48-6085-4C75-B08F-5541265E8E54}" destId="{691EE7E9-C403-4927-98F6-E6FC4AFD72A5}" srcOrd="1" destOrd="0" parTransId="{718EAD17-78A7-420E-A6D9-9C5F23F455A5}" sibTransId="{FBEE7C5F-2346-4398-9ABE-7EC895CBD1CC}"/>
    <dgm:cxn modelId="{24624ECA-A8AB-4B21-9C0D-9B85F85A049A}" type="presOf" srcId="{FE0A5E48-6085-4C75-B08F-5541265E8E54}" destId="{F4073894-6FA1-4367-8BBC-619E3B406396}" srcOrd="0" destOrd="0" presId="urn:microsoft.com/office/officeart/2005/8/layout/vList2"/>
    <dgm:cxn modelId="{1FEB97E6-AA12-4692-B5B5-51F73BF3BA62}" type="presOf" srcId="{0C897DBE-6074-4F25-9312-F4E26C76335B}" destId="{D452DB8E-595F-46E8-B3D1-9190DFC137AD}" srcOrd="0" destOrd="0" presId="urn:microsoft.com/office/officeart/2005/8/layout/vList2"/>
    <dgm:cxn modelId="{F38A82FE-4DAD-4E83-AD70-137B35631A5D}" type="presOf" srcId="{691EE7E9-C403-4927-98F6-E6FC4AFD72A5}" destId="{1C52CE07-B76A-4EE8-B829-8E53747EFF5F}" srcOrd="0" destOrd="0" presId="urn:microsoft.com/office/officeart/2005/8/layout/vList2"/>
    <dgm:cxn modelId="{80D25443-9382-49BA-9AC2-570CE4F92E6D}" type="presParOf" srcId="{F4073894-6FA1-4367-8BBC-619E3B406396}" destId="{D452DB8E-595F-46E8-B3D1-9190DFC137AD}" srcOrd="0" destOrd="0" presId="urn:microsoft.com/office/officeart/2005/8/layout/vList2"/>
    <dgm:cxn modelId="{40BDB81F-B336-4F0C-8BCA-E5009AD38DB4}" type="presParOf" srcId="{F4073894-6FA1-4367-8BBC-619E3B406396}" destId="{7EB22889-550C-4D00-825C-6421CEF599FE}" srcOrd="1" destOrd="0" presId="urn:microsoft.com/office/officeart/2005/8/layout/vList2"/>
    <dgm:cxn modelId="{C6E7B738-2637-468A-9A29-A3039EF451CD}" type="presParOf" srcId="{F4073894-6FA1-4367-8BBC-619E3B406396}" destId="{1C52CE07-B76A-4EE8-B829-8E53747EFF5F}" srcOrd="2" destOrd="0" presId="urn:microsoft.com/office/officeart/2005/8/layout/vList2"/>
    <dgm:cxn modelId="{55EEEB1E-E612-41FA-8D28-7CBD18D4F49D}" type="presParOf" srcId="{F4073894-6FA1-4367-8BBC-619E3B406396}" destId="{637E0633-F753-4EBB-919A-0BAFC3095337}" srcOrd="3" destOrd="0" presId="urn:microsoft.com/office/officeart/2005/8/layout/vList2"/>
    <dgm:cxn modelId="{4556BB7A-6478-4DD9-BF55-800F44F22BB0}" type="presParOf" srcId="{F4073894-6FA1-4367-8BBC-619E3B406396}" destId="{53C6E38D-1DF2-45BD-8468-03BBB27C7D4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F6161B-CC02-49B9-8AE7-5154D2DAFFB8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40BB2B2-F39A-433C-9048-8621CA58CFD8}">
      <dgm:prSet/>
      <dgm:spPr/>
      <dgm:t>
        <a:bodyPr/>
        <a:lstStyle/>
        <a:p>
          <a:r>
            <a:rPr lang="fr-FR"/>
            <a:t>Uses a bell measurement to determine the amount of cards to be teleported</a:t>
          </a:r>
          <a:endParaRPr lang="en-US"/>
        </a:p>
      </dgm:t>
    </dgm:pt>
    <dgm:pt modelId="{1488250C-D2E6-4AA2-A931-3E65C4865E73}" type="parTrans" cxnId="{37847B8C-07AC-4FB9-BD23-960EF8C10760}">
      <dgm:prSet/>
      <dgm:spPr/>
      <dgm:t>
        <a:bodyPr/>
        <a:lstStyle/>
        <a:p>
          <a:endParaRPr lang="en-US"/>
        </a:p>
      </dgm:t>
    </dgm:pt>
    <dgm:pt modelId="{4F99B100-5104-4777-82EB-156EC07046F4}" type="sibTrans" cxnId="{37847B8C-07AC-4FB9-BD23-960EF8C10760}">
      <dgm:prSet/>
      <dgm:spPr/>
      <dgm:t>
        <a:bodyPr/>
        <a:lstStyle/>
        <a:p>
          <a:endParaRPr lang="en-US"/>
        </a:p>
      </dgm:t>
    </dgm:pt>
    <dgm:pt modelId="{7D10A458-F837-47DF-8C7A-47A272B53E7A}">
      <dgm:prSet/>
      <dgm:spPr/>
      <dgm:t>
        <a:bodyPr/>
        <a:lstStyle/>
        <a:p>
          <a:r>
            <a:rPr lang="fr-FR"/>
            <a:t>Swaps the corresponding amount of cars between the player and the next player (from 0 to 3)</a:t>
          </a:r>
          <a:endParaRPr lang="en-US"/>
        </a:p>
      </dgm:t>
    </dgm:pt>
    <dgm:pt modelId="{C76FF67D-8016-410E-86C1-3835A175C4EB}" type="parTrans" cxnId="{5749FB82-3A5B-4CD6-80C6-22C643BE12FC}">
      <dgm:prSet/>
      <dgm:spPr/>
      <dgm:t>
        <a:bodyPr/>
        <a:lstStyle/>
        <a:p>
          <a:endParaRPr lang="en-US"/>
        </a:p>
      </dgm:t>
    </dgm:pt>
    <dgm:pt modelId="{B96CF9F1-13FC-4878-B67C-1346D928F594}" type="sibTrans" cxnId="{5749FB82-3A5B-4CD6-80C6-22C643BE12FC}">
      <dgm:prSet/>
      <dgm:spPr/>
      <dgm:t>
        <a:bodyPr/>
        <a:lstStyle/>
        <a:p>
          <a:endParaRPr lang="en-US"/>
        </a:p>
      </dgm:t>
    </dgm:pt>
    <dgm:pt modelId="{152DD757-4160-4C64-91EA-983D1FE27899}" type="pres">
      <dgm:prSet presAssocID="{B5F6161B-CC02-49B9-8AE7-5154D2DAFFB8}" presName="linear" presStyleCnt="0">
        <dgm:presLayoutVars>
          <dgm:animLvl val="lvl"/>
          <dgm:resizeHandles val="exact"/>
        </dgm:presLayoutVars>
      </dgm:prSet>
      <dgm:spPr/>
    </dgm:pt>
    <dgm:pt modelId="{714AB5A2-B62B-4E83-BD1F-A96CDCAE2113}" type="pres">
      <dgm:prSet presAssocID="{340BB2B2-F39A-433C-9048-8621CA58CFD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BDA2A40-3D4F-4CD9-93C5-05D907D17C0B}" type="pres">
      <dgm:prSet presAssocID="{4F99B100-5104-4777-82EB-156EC07046F4}" presName="spacer" presStyleCnt="0"/>
      <dgm:spPr/>
    </dgm:pt>
    <dgm:pt modelId="{9AAA3C83-2C72-47E6-B17F-B1E456B6B0AD}" type="pres">
      <dgm:prSet presAssocID="{7D10A458-F837-47DF-8C7A-47A272B53E7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C740261-96FF-4EE0-AF3B-1E9647023AE9}" type="presOf" srcId="{340BB2B2-F39A-433C-9048-8621CA58CFD8}" destId="{714AB5A2-B62B-4E83-BD1F-A96CDCAE2113}" srcOrd="0" destOrd="0" presId="urn:microsoft.com/office/officeart/2005/8/layout/vList2"/>
    <dgm:cxn modelId="{C265B145-80E0-4269-BB5E-E48ABEE7591D}" type="presOf" srcId="{B5F6161B-CC02-49B9-8AE7-5154D2DAFFB8}" destId="{152DD757-4160-4C64-91EA-983D1FE27899}" srcOrd="0" destOrd="0" presId="urn:microsoft.com/office/officeart/2005/8/layout/vList2"/>
    <dgm:cxn modelId="{5749FB82-3A5B-4CD6-80C6-22C643BE12FC}" srcId="{B5F6161B-CC02-49B9-8AE7-5154D2DAFFB8}" destId="{7D10A458-F837-47DF-8C7A-47A272B53E7A}" srcOrd="1" destOrd="0" parTransId="{C76FF67D-8016-410E-86C1-3835A175C4EB}" sibTransId="{B96CF9F1-13FC-4878-B67C-1346D928F594}"/>
    <dgm:cxn modelId="{37847B8C-07AC-4FB9-BD23-960EF8C10760}" srcId="{B5F6161B-CC02-49B9-8AE7-5154D2DAFFB8}" destId="{340BB2B2-F39A-433C-9048-8621CA58CFD8}" srcOrd="0" destOrd="0" parTransId="{1488250C-D2E6-4AA2-A931-3E65C4865E73}" sibTransId="{4F99B100-5104-4777-82EB-156EC07046F4}"/>
    <dgm:cxn modelId="{935EB0E9-BFAA-45DC-B88E-71F7563EDB9F}" type="presOf" srcId="{7D10A458-F837-47DF-8C7A-47A272B53E7A}" destId="{9AAA3C83-2C72-47E6-B17F-B1E456B6B0AD}" srcOrd="0" destOrd="0" presId="urn:microsoft.com/office/officeart/2005/8/layout/vList2"/>
    <dgm:cxn modelId="{CD0A6D0E-DFE0-4683-AAEA-B3F42F7E5DB0}" type="presParOf" srcId="{152DD757-4160-4C64-91EA-983D1FE27899}" destId="{714AB5A2-B62B-4E83-BD1F-A96CDCAE2113}" srcOrd="0" destOrd="0" presId="urn:microsoft.com/office/officeart/2005/8/layout/vList2"/>
    <dgm:cxn modelId="{8712E339-C111-4E98-86C8-0851A750D3ED}" type="presParOf" srcId="{152DD757-4160-4C64-91EA-983D1FE27899}" destId="{BBDA2A40-3D4F-4CD9-93C5-05D907D17C0B}" srcOrd="1" destOrd="0" presId="urn:microsoft.com/office/officeart/2005/8/layout/vList2"/>
    <dgm:cxn modelId="{D8411718-CF8D-4F90-8DF5-516AAD77FA72}" type="presParOf" srcId="{152DD757-4160-4C64-91EA-983D1FE27899}" destId="{9AAA3C83-2C72-47E6-B17F-B1E456B6B0A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21A2F89-B203-4499-984A-1405F01DADF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5C548B0-DB86-487F-AF07-5C0BF069C4AF}">
      <dgm:prSet/>
      <dgm:spPr/>
      <dgm:t>
        <a:bodyPr/>
        <a:lstStyle/>
        <a:p>
          <a:r>
            <a:rPr lang="fr-FR"/>
            <a:t>Maps the hands of two players to qubits</a:t>
          </a:r>
          <a:endParaRPr lang="en-US"/>
        </a:p>
      </dgm:t>
    </dgm:pt>
    <dgm:pt modelId="{AD86B5E9-6A0F-4528-BE72-9AEFFD9F88BA}" type="parTrans" cxnId="{A52F6EC2-24F2-466B-AF52-EF6CEC9D0192}">
      <dgm:prSet/>
      <dgm:spPr/>
      <dgm:t>
        <a:bodyPr/>
        <a:lstStyle/>
        <a:p>
          <a:endParaRPr lang="en-US"/>
        </a:p>
      </dgm:t>
    </dgm:pt>
    <dgm:pt modelId="{AEE638AC-037A-4B3F-95B6-CAB0A11246FF}" type="sibTrans" cxnId="{A52F6EC2-24F2-466B-AF52-EF6CEC9D0192}">
      <dgm:prSet/>
      <dgm:spPr/>
      <dgm:t>
        <a:bodyPr/>
        <a:lstStyle/>
        <a:p>
          <a:endParaRPr lang="en-US"/>
        </a:p>
      </dgm:t>
    </dgm:pt>
    <dgm:pt modelId="{B89FBB38-C04F-4B71-A319-F0FBD41C2CD0}">
      <dgm:prSet/>
      <dgm:spPr/>
      <dgm:t>
        <a:bodyPr/>
        <a:lstStyle/>
        <a:p>
          <a:r>
            <a:rPr lang="fr-FR"/>
            <a:t>Use controlled swap gates</a:t>
          </a:r>
          <a:endParaRPr lang="en-US"/>
        </a:p>
      </dgm:t>
    </dgm:pt>
    <dgm:pt modelId="{E91D1FAD-7AB3-48F7-A261-9071C8EB088F}" type="parTrans" cxnId="{BEB1E345-0965-43BF-AD1C-C86B3B4E69E6}">
      <dgm:prSet/>
      <dgm:spPr/>
      <dgm:t>
        <a:bodyPr/>
        <a:lstStyle/>
        <a:p>
          <a:endParaRPr lang="en-US"/>
        </a:p>
      </dgm:t>
    </dgm:pt>
    <dgm:pt modelId="{ADA1148A-88D8-4121-81B6-0404E3887E19}" type="sibTrans" cxnId="{BEB1E345-0965-43BF-AD1C-C86B3B4E69E6}">
      <dgm:prSet/>
      <dgm:spPr/>
      <dgm:t>
        <a:bodyPr/>
        <a:lstStyle/>
        <a:p>
          <a:endParaRPr lang="en-US"/>
        </a:p>
      </dgm:t>
    </dgm:pt>
    <dgm:pt modelId="{69352626-0285-4DB8-A4C8-EEEDD361AEF3}">
      <dgm:prSet/>
      <dgm:spPr/>
      <dgm:t>
        <a:bodyPr/>
        <a:lstStyle/>
        <a:p>
          <a:r>
            <a:rPr lang="fr-FR"/>
            <a:t>All the qubits to 1 go to the first player, all the qubits to 0 go to the second player</a:t>
          </a:r>
          <a:endParaRPr lang="en-US"/>
        </a:p>
      </dgm:t>
    </dgm:pt>
    <dgm:pt modelId="{DA6D33BE-0E51-4E4D-AF25-0E509379B84D}" type="parTrans" cxnId="{DE9444B0-3F28-4EF4-97C2-6A03D76F9C53}">
      <dgm:prSet/>
      <dgm:spPr/>
      <dgm:t>
        <a:bodyPr/>
        <a:lstStyle/>
        <a:p>
          <a:endParaRPr lang="en-US"/>
        </a:p>
      </dgm:t>
    </dgm:pt>
    <dgm:pt modelId="{D7891095-26B5-4473-96F9-18674DB4CB0C}" type="sibTrans" cxnId="{DE9444B0-3F28-4EF4-97C2-6A03D76F9C53}">
      <dgm:prSet/>
      <dgm:spPr/>
      <dgm:t>
        <a:bodyPr/>
        <a:lstStyle/>
        <a:p>
          <a:endParaRPr lang="en-US"/>
        </a:p>
      </dgm:t>
    </dgm:pt>
    <dgm:pt modelId="{BD69B0B4-AC80-42FA-A613-448950FEEFB6}">
      <dgm:prSet/>
      <dgm:spPr/>
      <dgm:t>
        <a:bodyPr/>
        <a:lstStyle/>
        <a:p>
          <a:r>
            <a:rPr lang="fr-FR"/>
            <a:t>This allows to swap cards between the two players</a:t>
          </a:r>
          <a:endParaRPr lang="en-US"/>
        </a:p>
      </dgm:t>
    </dgm:pt>
    <dgm:pt modelId="{7461CD50-5CEC-4E9E-97C0-587D31339A1E}" type="parTrans" cxnId="{C7542A2C-C9B3-467D-9115-A96F49841C11}">
      <dgm:prSet/>
      <dgm:spPr/>
      <dgm:t>
        <a:bodyPr/>
        <a:lstStyle/>
        <a:p>
          <a:endParaRPr lang="en-US"/>
        </a:p>
      </dgm:t>
    </dgm:pt>
    <dgm:pt modelId="{ED2572EB-60AE-4633-8FA7-40EA19041F4D}" type="sibTrans" cxnId="{C7542A2C-C9B3-467D-9115-A96F49841C11}">
      <dgm:prSet/>
      <dgm:spPr/>
      <dgm:t>
        <a:bodyPr/>
        <a:lstStyle/>
        <a:p>
          <a:endParaRPr lang="en-US"/>
        </a:p>
      </dgm:t>
    </dgm:pt>
    <dgm:pt modelId="{48A4258C-C1CB-4CAC-8207-673EE0C93B63}" type="pres">
      <dgm:prSet presAssocID="{F21A2F89-B203-4499-984A-1405F01DADFD}" presName="linear" presStyleCnt="0">
        <dgm:presLayoutVars>
          <dgm:animLvl val="lvl"/>
          <dgm:resizeHandles val="exact"/>
        </dgm:presLayoutVars>
      </dgm:prSet>
      <dgm:spPr/>
    </dgm:pt>
    <dgm:pt modelId="{EECCE52D-2551-43CE-82D3-5D56FF2156FE}" type="pres">
      <dgm:prSet presAssocID="{A5C548B0-DB86-487F-AF07-5C0BF069C4A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518B6CA-0E98-4136-8095-5CD2BEE00B04}" type="pres">
      <dgm:prSet presAssocID="{AEE638AC-037A-4B3F-95B6-CAB0A11246FF}" presName="spacer" presStyleCnt="0"/>
      <dgm:spPr/>
    </dgm:pt>
    <dgm:pt modelId="{4865CA27-7F64-4F0D-86D3-F3C20D6F0BBB}" type="pres">
      <dgm:prSet presAssocID="{B89FBB38-C04F-4B71-A319-F0FBD41C2CD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2E215F-BCCB-425A-8D4F-CE38B4635C0E}" type="pres">
      <dgm:prSet presAssocID="{ADA1148A-88D8-4121-81B6-0404E3887E19}" presName="spacer" presStyleCnt="0"/>
      <dgm:spPr/>
    </dgm:pt>
    <dgm:pt modelId="{52B15809-C743-4D49-8AD4-9817BFBAF375}" type="pres">
      <dgm:prSet presAssocID="{69352626-0285-4DB8-A4C8-EEEDD361AEF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2899B20-5B34-48BC-96E2-3E9C604384B1}" type="pres">
      <dgm:prSet presAssocID="{D7891095-26B5-4473-96F9-18674DB4CB0C}" presName="spacer" presStyleCnt="0"/>
      <dgm:spPr/>
    </dgm:pt>
    <dgm:pt modelId="{CF501506-0C1D-4A3F-BFE2-4F47B75B19CE}" type="pres">
      <dgm:prSet presAssocID="{BD69B0B4-AC80-42FA-A613-448950FEEFB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7542A2C-C9B3-467D-9115-A96F49841C11}" srcId="{F21A2F89-B203-4499-984A-1405F01DADFD}" destId="{BD69B0B4-AC80-42FA-A613-448950FEEFB6}" srcOrd="3" destOrd="0" parTransId="{7461CD50-5CEC-4E9E-97C0-587D31339A1E}" sibTransId="{ED2572EB-60AE-4633-8FA7-40EA19041F4D}"/>
    <dgm:cxn modelId="{6A529F41-592A-4C11-BD09-1B6B79432CB0}" type="presOf" srcId="{BD69B0B4-AC80-42FA-A613-448950FEEFB6}" destId="{CF501506-0C1D-4A3F-BFE2-4F47B75B19CE}" srcOrd="0" destOrd="0" presId="urn:microsoft.com/office/officeart/2005/8/layout/vList2"/>
    <dgm:cxn modelId="{BEB1E345-0965-43BF-AD1C-C86B3B4E69E6}" srcId="{F21A2F89-B203-4499-984A-1405F01DADFD}" destId="{B89FBB38-C04F-4B71-A319-F0FBD41C2CD0}" srcOrd="1" destOrd="0" parTransId="{E91D1FAD-7AB3-48F7-A261-9071C8EB088F}" sibTransId="{ADA1148A-88D8-4121-81B6-0404E3887E19}"/>
    <dgm:cxn modelId="{A17E868A-DF4D-494A-A5FF-851A1DDE35FC}" type="presOf" srcId="{F21A2F89-B203-4499-984A-1405F01DADFD}" destId="{48A4258C-C1CB-4CAC-8207-673EE0C93B63}" srcOrd="0" destOrd="0" presId="urn:microsoft.com/office/officeart/2005/8/layout/vList2"/>
    <dgm:cxn modelId="{DE9444B0-3F28-4EF4-97C2-6A03D76F9C53}" srcId="{F21A2F89-B203-4499-984A-1405F01DADFD}" destId="{69352626-0285-4DB8-A4C8-EEEDD361AEF3}" srcOrd="2" destOrd="0" parTransId="{DA6D33BE-0E51-4E4D-AF25-0E509379B84D}" sibTransId="{D7891095-26B5-4473-96F9-18674DB4CB0C}"/>
    <dgm:cxn modelId="{A52F6EC2-24F2-466B-AF52-EF6CEC9D0192}" srcId="{F21A2F89-B203-4499-984A-1405F01DADFD}" destId="{A5C548B0-DB86-487F-AF07-5C0BF069C4AF}" srcOrd="0" destOrd="0" parTransId="{AD86B5E9-6A0F-4528-BE72-9AEFFD9F88BA}" sibTransId="{AEE638AC-037A-4B3F-95B6-CAB0A11246FF}"/>
    <dgm:cxn modelId="{25B475D2-8150-47D9-B2AE-9141C0155C37}" type="presOf" srcId="{A5C548B0-DB86-487F-AF07-5C0BF069C4AF}" destId="{EECCE52D-2551-43CE-82D3-5D56FF2156FE}" srcOrd="0" destOrd="0" presId="urn:microsoft.com/office/officeart/2005/8/layout/vList2"/>
    <dgm:cxn modelId="{4F65B6E1-ACCA-4D26-98A7-C9F8A9B8E255}" type="presOf" srcId="{69352626-0285-4DB8-A4C8-EEEDD361AEF3}" destId="{52B15809-C743-4D49-8AD4-9817BFBAF375}" srcOrd="0" destOrd="0" presId="urn:microsoft.com/office/officeart/2005/8/layout/vList2"/>
    <dgm:cxn modelId="{76978DEC-8590-44FC-9F6E-D7DB9BA9DE04}" type="presOf" srcId="{B89FBB38-C04F-4B71-A319-F0FBD41C2CD0}" destId="{4865CA27-7F64-4F0D-86D3-F3C20D6F0BBB}" srcOrd="0" destOrd="0" presId="urn:microsoft.com/office/officeart/2005/8/layout/vList2"/>
    <dgm:cxn modelId="{CE97B8E0-D971-46EB-AAE9-05E0551E1C2A}" type="presParOf" srcId="{48A4258C-C1CB-4CAC-8207-673EE0C93B63}" destId="{EECCE52D-2551-43CE-82D3-5D56FF2156FE}" srcOrd="0" destOrd="0" presId="urn:microsoft.com/office/officeart/2005/8/layout/vList2"/>
    <dgm:cxn modelId="{C48B51B6-2FD5-4743-9D91-5C36879423A5}" type="presParOf" srcId="{48A4258C-C1CB-4CAC-8207-673EE0C93B63}" destId="{7518B6CA-0E98-4136-8095-5CD2BEE00B04}" srcOrd="1" destOrd="0" presId="urn:microsoft.com/office/officeart/2005/8/layout/vList2"/>
    <dgm:cxn modelId="{7FC46DBD-D62F-4C28-9B23-28829BC079B0}" type="presParOf" srcId="{48A4258C-C1CB-4CAC-8207-673EE0C93B63}" destId="{4865CA27-7F64-4F0D-86D3-F3C20D6F0BBB}" srcOrd="2" destOrd="0" presId="urn:microsoft.com/office/officeart/2005/8/layout/vList2"/>
    <dgm:cxn modelId="{F64E70C2-A01A-4A5E-88CE-A91E0FBC500F}" type="presParOf" srcId="{48A4258C-C1CB-4CAC-8207-673EE0C93B63}" destId="{CE2E215F-BCCB-425A-8D4F-CE38B4635C0E}" srcOrd="3" destOrd="0" presId="urn:microsoft.com/office/officeart/2005/8/layout/vList2"/>
    <dgm:cxn modelId="{4251E805-B8BB-48EF-8F10-C1B6845CE36A}" type="presParOf" srcId="{48A4258C-C1CB-4CAC-8207-673EE0C93B63}" destId="{52B15809-C743-4D49-8AD4-9817BFBAF375}" srcOrd="4" destOrd="0" presId="urn:microsoft.com/office/officeart/2005/8/layout/vList2"/>
    <dgm:cxn modelId="{DB50EFA9-77A3-4A4E-B6EA-9118407FF45A}" type="presParOf" srcId="{48A4258C-C1CB-4CAC-8207-673EE0C93B63}" destId="{52899B20-5B34-48BC-96E2-3E9C604384B1}" srcOrd="5" destOrd="0" presId="urn:microsoft.com/office/officeart/2005/8/layout/vList2"/>
    <dgm:cxn modelId="{EB2470CD-A304-40A8-95B1-7FF958B7E0CD}" type="presParOf" srcId="{48A4258C-C1CB-4CAC-8207-673EE0C93B63}" destId="{CF501506-0C1D-4A3F-BFE2-4F47B75B19C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ECF5A6A-5C0A-4911-A997-8EBC4559C9E3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5115606-C512-4F66-8F47-FBB1D5161D16}">
      <dgm:prSet/>
      <dgm:spPr/>
      <dgm:t>
        <a:bodyPr/>
        <a:lstStyle/>
        <a:p>
          <a:r>
            <a:rPr lang="fr-FR"/>
            <a:t>Uses superposition so youdon’t know the card value until you play it.</a:t>
          </a:r>
          <a:endParaRPr lang="en-US"/>
        </a:p>
      </dgm:t>
    </dgm:pt>
    <dgm:pt modelId="{AECA2E16-C607-4F6D-8405-E5CBD6AC59D3}" type="parTrans" cxnId="{309333D2-F197-4F7D-8F67-8FE20C681366}">
      <dgm:prSet/>
      <dgm:spPr/>
      <dgm:t>
        <a:bodyPr/>
        <a:lstStyle/>
        <a:p>
          <a:endParaRPr lang="en-US"/>
        </a:p>
      </dgm:t>
    </dgm:pt>
    <dgm:pt modelId="{E50BD0A0-D91E-4243-8600-1672A7DA420C}" type="sibTrans" cxnId="{309333D2-F197-4F7D-8F67-8FE20C681366}">
      <dgm:prSet/>
      <dgm:spPr/>
      <dgm:t>
        <a:bodyPr/>
        <a:lstStyle/>
        <a:p>
          <a:endParaRPr lang="en-US"/>
        </a:p>
      </dgm:t>
    </dgm:pt>
    <dgm:pt modelId="{61D44A22-70DF-48E1-BB71-68FD06669396}">
      <dgm:prSet/>
      <dgm:spPr/>
      <dgm:t>
        <a:bodyPr/>
        <a:lstStyle/>
        <a:p>
          <a:r>
            <a:rPr lang="fr-FR"/>
            <a:t>When played it can take any card value randomly</a:t>
          </a:r>
          <a:endParaRPr lang="en-US"/>
        </a:p>
      </dgm:t>
    </dgm:pt>
    <dgm:pt modelId="{E3AE2A9D-75FA-4DA8-BFDE-0658B2785350}" type="parTrans" cxnId="{13D57199-5085-4AB9-9F4C-839CE987B066}">
      <dgm:prSet/>
      <dgm:spPr/>
      <dgm:t>
        <a:bodyPr/>
        <a:lstStyle/>
        <a:p>
          <a:endParaRPr lang="en-US"/>
        </a:p>
      </dgm:t>
    </dgm:pt>
    <dgm:pt modelId="{7EFC0449-B341-46CB-8F62-D48868A1E53F}" type="sibTrans" cxnId="{13D57199-5085-4AB9-9F4C-839CE987B066}">
      <dgm:prSet/>
      <dgm:spPr/>
      <dgm:t>
        <a:bodyPr/>
        <a:lstStyle/>
        <a:p>
          <a:endParaRPr lang="en-US"/>
        </a:p>
      </dgm:t>
    </dgm:pt>
    <dgm:pt modelId="{83BD170A-6C04-47AE-8A96-8AB2A8FD57C1}" type="pres">
      <dgm:prSet presAssocID="{DECF5A6A-5C0A-4911-A997-8EBC4559C9E3}" presName="linear" presStyleCnt="0">
        <dgm:presLayoutVars>
          <dgm:animLvl val="lvl"/>
          <dgm:resizeHandles val="exact"/>
        </dgm:presLayoutVars>
      </dgm:prSet>
      <dgm:spPr/>
    </dgm:pt>
    <dgm:pt modelId="{B291BCED-8C0A-437C-BEAA-F0F5A3FB2BD3}" type="pres">
      <dgm:prSet presAssocID="{45115606-C512-4F66-8F47-FBB1D5161D1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E2F00C6-0A88-4D69-AF1F-126A2F7B50F1}" type="pres">
      <dgm:prSet presAssocID="{E50BD0A0-D91E-4243-8600-1672A7DA420C}" presName="spacer" presStyleCnt="0"/>
      <dgm:spPr/>
    </dgm:pt>
    <dgm:pt modelId="{3DEA8130-2D43-44FA-801A-BA80F5E2A5B9}" type="pres">
      <dgm:prSet presAssocID="{61D44A22-70DF-48E1-BB71-68FD0666939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F719A51-7C4A-4434-9825-B7C119DBB054}" type="presOf" srcId="{45115606-C512-4F66-8F47-FBB1D5161D16}" destId="{B291BCED-8C0A-437C-BEAA-F0F5A3FB2BD3}" srcOrd="0" destOrd="0" presId="urn:microsoft.com/office/officeart/2005/8/layout/vList2"/>
    <dgm:cxn modelId="{13D57199-5085-4AB9-9F4C-839CE987B066}" srcId="{DECF5A6A-5C0A-4911-A997-8EBC4559C9E3}" destId="{61D44A22-70DF-48E1-BB71-68FD06669396}" srcOrd="1" destOrd="0" parTransId="{E3AE2A9D-75FA-4DA8-BFDE-0658B2785350}" sibTransId="{7EFC0449-B341-46CB-8F62-D48868A1E53F}"/>
    <dgm:cxn modelId="{793B36A2-F7C6-442D-A85C-4D6E4ECFBBDF}" type="presOf" srcId="{DECF5A6A-5C0A-4911-A997-8EBC4559C9E3}" destId="{83BD170A-6C04-47AE-8A96-8AB2A8FD57C1}" srcOrd="0" destOrd="0" presId="urn:microsoft.com/office/officeart/2005/8/layout/vList2"/>
    <dgm:cxn modelId="{1E965BC0-9E5C-4854-A7B5-007D6DBD1195}" type="presOf" srcId="{61D44A22-70DF-48E1-BB71-68FD06669396}" destId="{3DEA8130-2D43-44FA-801A-BA80F5E2A5B9}" srcOrd="0" destOrd="0" presId="urn:microsoft.com/office/officeart/2005/8/layout/vList2"/>
    <dgm:cxn modelId="{309333D2-F197-4F7D-8F67-8FE20C681366}" srcId="{DECF5A6A-5C0A-4911-A997-8EBC4559C9E3}" destId="{45115606-C512-4F66-8F47-FBB1D5161D16}" srcOrd="0" destOrd="0" parTransId="{AECA2E16-C607-4F6D-8405-E5CBD6AC59D3}" sibTransId="{E50BD0A0-D91E-4243-8600-1672A7DA420C}"/>
    <dgm:cxn modelId="{F6DBEB1A-07D2-4E7C-9B7C-076DF37D2E89}" type="presParOf" srcId="{83BD170A-6C04-47AE-8A96-8AB2A8FD57C1}" destId="{B291BCED-8C0A-437C-BEAA-F0F5A3FB2BD3}" srcOrd="0" destOrd="0" presId="urn:microsoft.com/office/officeart/2005/8/layout/vList2"/>
    <dgm:cxn modelId="{E3E47C33-9F15-4018-951E-14FFF48AE6DA}" type="presParOf" srcId="{83BD170A-6C04-47AE-8A96-8AB2A8FD57C1}" destId="{EE2F00C6-0A88-4D69-AF1F-126A2F7B50F1}" srcOrd="1" destOrd="0" presId="urn:microsoft.com/office/officeart/2005/8/layout/vList2"/>
    <dgm:cxn modelId="{F57A6434-79E2-4FB1-9A48-2D09B58CD3A0}" type="presParOf" srcId="{83BD170A-6C04-47AE-8A96-8AB2A8FD57C1}" destId="{3DEA8130-2D43-44FA-801A-BA80F5E2A5B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6FC85E-55D5-4957-99B2-BF72807FE5BF}">
      <dsp:nvSpPr>
        <dsp:cNvPr id="0" name=""/>
        <dsp:cNvSpPr/>
      </dsp:nvSpPr>
      <dsp:spPr>
        <a:xfrm>
          <a:off x="0" y="4932540"/>
          <a:ext cx="1666708" cy="63100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536" tIns="92456" rIns="11853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When</a:t>
          </a:r>
          <a:r>
            <a:rPr lang="fr-FR" sz="1300" kern="1200" dirty="0"/>
            <a:t> </a:t>
          </a:r>
          <a:r>
            <a:rPr lang="fr-FR" sz="1300" kern="1200" dirty="0" err="1"/>
            <a:t>it’s</a:t>
          </a:r>
          <a:r>
            <a:rPr lang="fr-FR" sz="1300" kern="1200" dirty="0"/>
            <a:t> </a:t>
          </a:r>
          <a:r>
            <a:rPr lang="fr-FR" sz="1300" kern="1200" dirty="0" err="1"/>
            <a:t>your</a:t>
          </a:r>
          <a:r>
            <a:rPr lang="fr-FR" sz="1300" kern="1200" dirty="0"/>
            <a:t> last </a:t>
          </a:r>
          <a:r>
            <a:rPr lang="fr-FR" sz="1300" kern="1200" dirty="0" err="1"/>
            <a:t>card</a:t>
          </a:r>
          <a:r>
            <a:rPr lang="fr-FR" sz="1300" kern="1200" dirty="0"/>
            <a:t> </a:t>
          </a:r>
          <a:r>
            <a:rPr lang="fr-FR" sz="1300" kern="1200" dirty="0" err="1"/>
            <a:t>you</a:t>
          </a:r>
          <a:r>
            <a:rPr lang="fr-FR" sz="1300" kern="1200" dirty="0"/>
            <a:t> have to </a:t>
          </a:r>
          <a:r>
            <a:rPr lang="fr-FR" sz="1300" kern="1200" dirty="0" err="1"/>
            <a:t>shout</a:t>
          </a:r>
          <a:r>
            <a:rPr lang="fr-FR" sz="1300" kern="1200" dirty="0"/>
            <a:t> « UNO »</a:t>
          </a:r>
          <a:endParaRPr lang="en-US" sz="1300" kern="1200" dirty="0"/>
        </a:p>
      </dsp:txBody>
      <dsp:txXfrm>
        <a:off x="0" y="4932540"/>
        <a:ext cx="1666708" cy="631007"/>
      </dsp:txXfrm>
    </dsp:sp>
    <dsp:sp modelId="{70201E26-B51B-4CE9-A47F-4F1DCDAA3B01}">
      <dsp:nvSpPr>
        <dsp:cNvPr id="0" name=""/>
        <dsp:cNvSpPr/>
      </dsp:nvSpPr>
      <dsp:spPr>
        <a:xfrm>
          <a:off x="1666708" y="4932540"/>
          <a:ext cx="5000124" cy="63100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AD87B-26C7-42CD-96A8-48FF3E741145}">
      <dsp:nvSpPr>
        <dsp:cNvPr id="0" name=""/>
        <dsp:cNvSpPr/>
      </dsp:nvSpPr>
      <dsp:spPr>
        <a:xfrm rot="10800000">
          <a:off x="0" y="3971515"/>
          <a:ext cx="1666708" cy="630818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536" tIns="92456" rIns="11853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/>
            <a:t>If you can’t play you draw a card</a:t>
          </a:r>
          <a:endParaRPr lang="en-US" sz="1300" kern="1200"/>
        </a:p>
      </dsp:txBody>
      <dsp:txXfrm rot="10800000">
        <a:off x="0" y="3971515"/>
        <a:ext cx="1666708" cy="409887"/>
      </dsp:txXfrm>
    </dsp:sp>
    <dsp:sp modelId="{E37D60E0-0194-45F1-9E26-063F428ADEA7}">
      <dsp:nvSpPr>
        <dsp:cNvPr id="0" name=""/>
        <dsp:cNvSpPr/>
      </dsp:nvSpPr>
      <dsp:spPr>
        <a:xfrm rot="10800000">
          <a:off x="0" y="3971515"/>
          <a:ext cx="1666708" cy="97049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536" tIns="92456" rIns="11853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/>
            <a:t>If you can’t play you draw a card</a:t>
          </a:r>
          <a:endParaRPr lang="en-US" sz="1300" kern="1200"/>
        </a:p>
      </dsp:txBody>
      <dsp:txXfrm rot="10800000">
        <a:off x="0" y="3971515"/>
        <a:ext cx="1666708" cy="409887"/>
      </dsp:txXfrm>
    </dsp:sp>
    <dsp:sp modelId="{1DA86E59-8D95-4818-A74D-9A3BBA6B226C}">
      <dsp:nvSpPr>
        <dsp:cNvPr id="0" name=""/>
        <dsp:cNvSpPr/>
      </dsp:nvSpPr>
      <dsp:spPr>
        <a:xfrm>
          <a:off x="1666708" y="3971515"/>
          <a:ext cx="5000124" cy="63081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F53E32-54E1-4EB7-B21C-D8036FA4A38F}">
      <dsp:nvSpPr>
        <dsp:cNvPr id="0" name=""/>
        <dsp:cNvSpPr/>
      </dsp:nvSpPr>
      <dsp:spPr>
        <a:xfrm rot="10800000">
          <a:off x="0" y="3010490"/>
          <a:ext cx="1666708" cy="630818"/>
        </a:xfrm>
        <a:prstGeom prst="upArrowCallou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536" tIns="92456" rIns="11853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/>
            <a:t>Possibility of stacking drawing cards (Contentious)</a:t>
          </a:r>
          <a:endParaRPr lang="en-US" sz="1300" kern="1200"/>
        </a:p>
      </dsp:txBody>
      <dsp:txXfrm rot="10800000">
        <a:off x="0" y="3010490"/>
        <a:ext cx="1666708" cy="409887"/>
      </dsp:txXfrm>
    </dsp:sp>
    <dsp:sp modelId="{0E6DA639-DCBF-4790-90D3-1E3838BCCB17}">
      <dsp:nvSpPr>
        <dsp:cNvPr id="0" name=""/>
        <dsp:cNvSpPr/>
      </dsp:nvSpPr>
      <dsp:spPr>
        <a:xfrm rot="10800000">
          <a:off x="0" y="3010490"/>
          <a:ext cx="1666708" cy="97049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536" tIns="92456" rIns="11853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/>
            <a:t>Possibility of stacking drawing cards (Contentious)</a:t>
          </a:r>
          <a:endParaRPr lang="en-US" sz="1300" kern="1200"/>
        </a:p>
      </dsp:txBody>
      <dsp:txXfrm rot="10800000">
        <a:off x="0" y="3010490"/>
        <a:ext cx="1666708" cy="409887"/>
      </dsp:txXfrm>
    </dsp:sp>
    <dsp:sp modelId="{F1F4B811-16A0-4557-93B2-37E356FC74F0}">
      <dsp:nvSpPr>
        <dsp:cNvPr id="0" name=""/>
        <dsp:cNvSpPr/>
      </dsp:nvSpPr>
      <dsp:spPr>
        <a:xfrm>
          <a:off x="1666708" y="3010490"/>
          <a:ext cx="5000124" cy="630818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39DA37-CD03-49AA-90B5-A9FA1F620E6A}">
      <dsp:nvSpPr>
        <dsp:cNvPr id="0" name=""/>
        <dsp:cNvSpPr/>
      </dsp:nvSpPr>
      <dsp:spPr>
        <a:xfrm rot="10800000">
          <a:off x="0" y="2049465"/>
          <a:ext cx="1666708" cy="97049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536" tIns="92456" rIns="11853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/>
            <a:t>Some cards have special effects</a:t>
          </a:r>
          <a:endParaRPr lang="en-US" sz="1300" kern="1200"/>
        </a:p>
      </dsp:txBody>
      <dsp:txXfrm rot="-10800000">
        <a:off x="0" y="2049465"/>
        <a:ext cx="1666708" cy="630818"/>
      </dsp:txXfrm>
    </dsp:sp>
    <dsp:sp modelId="{CACD1B83-8CBF-4144-A99E-C01F781A5F79}">
      <dsp:nvSpPr>
        <dsp:cNvPr id="0" name=""/>
        <dsp:cNvSpPr/>
      </dsp:nvSpPr>
      <dsp:spPr>
        <a:xfrm>
          <a:off x="1657208" y="1922781"/>
          <a:ext cx="5000124" cy="88418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26" tIns="139700" rIns="10142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 err="1"/>
            <a:t>Make</a:t>
          </a:r>
          <a:r>
            <a:rPr lang="fr-FR" sz="1100" kern="1200" dirty="0"/>
            <a:t> the </a:t>
          </a:r>
          <a:r>
            <a:rPr lang="fr-FR" sz="1100" kern="1200" dirty="0" err="1"/>
            <a:t>next</a:t>
          </a:r>
          <a:r>
            <a:rPr lang="fr-FR" sz="1100" kern="1200" dirty="0"/>
            <a:t> </a:t>
          </a:r>
          <a:r>
            <a:rPr lang="fr-FR" sz="1100" kern="1200" dirty="0" err="1"/>
            <a:t>person</a:t>
          </a:r>
          <a:r>
            <a:rPr lang="fr-FR" sz="1100" kern="1200" dirty="0"/>
            <a:t> </a:t>
          </a:r>
          <a:r>
            <a:rPr lang="fr-FR" sz="1100" kern="1200" dirty="0" err="1"/>
            <a:t>draw</a:t>
          </a:r>
          <a:r>
            <a:rPr lang="fr-FR" sz="1100" kern="1200" dirty="0"/>
            <a:t> </a:t>
          </a:r>
          <a:r>
            <a:rPr lang="fr-FR" sz="1100" kern="1200" dirty="0" err="1"/>
            <a:t>cards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 err="1"/>
            <a:t>Pass</a:t>
          </a:r>
          <a:r>
            <a:rPr lang="fr-FR" sz="1100" kern="1200" dirty="0"/>
            <a:t> a </a:t>
          </a:r>
          <a:r>
            <a:rPr lang="fr-FR" sz="1100" kern="1200" dirty="0" err="1"/>
            <a:t>player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Reverse the game sens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Change the colour</a:t>
          </a:r>
          <a:endParaRPr lang="en-US" sz="1100" kern="1200"/>
        </a:p>
      </dsp:txBody>
      <dsp:txXfrm>
        <a:off x="1657208" y="1922781"/>
        <a:ext cx="5000124" cy="884186"/>
      </dsp:txXfrm>
    </dsp:sp>
    <dsp:sp modelId="{A77F46A2-2944-4E3D-B304-239B8F592FA9}">
      <dsp:nvSpPr>
        <dsp:cNvPr id="0" name=""/>
        <dsp:cNvSpPr/>
      </dsp:nvSpPr>
      <dsp:spPr>
        <a:xfrm rot="10800000">
          <a:off x="0" y="961756"/>
          <a:ext cx="1666708" cy="630818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536" tIns="92456" rIns="11853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Need to </a:t>
          </a:r>
          <a:r>
            <a:rPr lang="fr-FR" sz="1300" kern="1200" dirty="0" err="1"/>
            <a:t>play</a:t>
          </a:r>
          <a:r>
            <a:rPr lang="fr-FR" sz="1300" kern="1200" dirty="0"/>
            <a:t> a </a:t>
          </a:r>
          <a:r>
            <a:rPr lang="fr-FR" sz="1300" kern="1200" dirty="0" err="1"/>
            <a:t>card</a:t>
          </a:r>
          <a:r>
            <a:rPr lang="fr-FR" sz="1300" kern="1200" dirty="0"/>
            <a:t> </a:t>
          </a:r>
          <a:r>
            <a:rPr lang="fr-FR" sz="1300" kern="1200" dirty="0" err="1"/>
            <a:t>with</a:t>
          </a:r>
          <a:r>
            <a:rPr lang="fr-FR" sz="1300" kern="1200" dirty="0"/>
            <a:t> the </a:t>
          </a:r>
          <a:r>
            <a:rPr lang="fr-FR" sz="1300" kern="1200" dirty="0" err="1"/>
            <a:t>same</a:t>
          </a:r>
          <a:r>
            <a:rPr lang="fr-FR" sz="1300" kern="1200" dirty="0"/>
            <a:t> value or </a:t>
          </a:r>
          <a:r>
            <a:rPr lang="fr-FR" sz="1300" kern="1200" dirty="0" err="1"/>
            <a:t>color</a:t>
          </a:r>
          <a:r>
            <a:rPr lang="fr-FR" sz="1300" kern="1200" dirty="0"/>
            <a:t> as the </a:t>
          </a:r>
          <a:r>
            <a:rPr lang="fr-FR" sz="1300" kern="1200" dirty="0" err="1"/>
            <a:t>previous</a:t>
          </a:r>
          <a:r>
            <a:rPr lang="fr-FR" sz="1300" kern="1200" dirty="0"/>
            <a:t> one</a:t>
          </a:r>
          <a:endParaRPr lang="en-US" sz="1300" kern="1200" dirty="0"/>
        </a:p>
      </dsp:txBody>
      <dsp:txXfrm rot="10800000">
        <a:off x="0" y="961756"/>
        <a:ext cx="1666708" cy="409887"/>
      </dsp:txXfrm>
    </dsp:sp>
    <dsp:sp modelId="{E7428901-9053-4624-B09B-A41EFFE0B69E}">
      <dsp:nvSpPr>
        <dsp:cNvPr id="0" name=""/>
        <dsp:cNvSpPr/>
      </dsp:nvSpPr>
      <dsp:spPr>
        <a:xfrm rot="10800000">
          <a:off x="0" y="961756"/>
          <a:ext cx="1666708" cy="97049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536" tIns="92456" rIns="11853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Need to </a:t>
          </a:r>
          <a:r>
            <a:rPr lang="fr-FR" sz="1300" kern="1200" dirty="0" err="1"/>
            <a:t>play</a:t>
          </a:r>
          <a:r>
            <a:rPr lang="fr-FR" sz="1300" kern="1200" dirty="0"/>
            <a:t> a </a:t>
          </a:r>
          <a:r>
            <a:rPr lang="fr-FR" sz="1300" kern="1200" dirty="0" err="1"/>
            <a:t>card</a:t>
          </a:r>
          <a:r>
            <a:rPr lang="fr-FR" sz="1300" kern="1200" dirty="0"/>
            <a:t> </a:t>
          </a:r>
          <a:r>
            <a:rPr lang="fr-FR" sz="1300" kern="1200" dirty="0" err="1"/>
            <a:t>with</a:t>
          </a:r>
          <a:r>
            <a:rPr lang="fr-FR" sz="1300" kern="1200" dirty="0"/>
            <a:t> the </a:t>
          </a:r>
          <a:r>
            <a:rPr lang="fr-FR" sz="1300" kern="1200" dirty="0" err="1"/>
            <a:t>same</a:t>
          </a:r>
          <a:r>
            <a:rPr lang="fr-FR" sz="1300" kern="1200" dirty="0"/>
            <a:t> value or </a:t>
          </a:r>
          <a:r>
            <a:rPr lang="fr-FR" sz="1300" kern="1200" dirty="0" err="1"/>
            <a:t>color</a:t>
          </a:r>
          <a:r>
            <a:rPr lang="fr-FR" sz="1300" kern="1200" dirty="0"/>
            <a:t> as the </a:t>
          </a:r>
          <a:r>
            <a:rPr lang="fr-FR" sz="1300" kern="1200" dirty="0" err="1"/>
            <a:t>previous</a:t>
          </a:r>
          <a:r>
            <a:rPr lang="fr-FR" sz="1300" kern="1200" dirty="0"/>
            <a:t> one</a:t>
          </a:r>
          <a:endParaRPr lang="en-US" sz="1300" kern="1200" dirty="0"/>
        </a:p>
      </dsp:txBody>
      <dsp:txXfrm rot="10800000">
        <a:off x="0" y="961756"/>
        <a:ext cx="1666708" cy="409887"/>
      </dsp:txXfrm>
    </dsp:sp>
    <dsp:sp modelId="{E645CB9E-92F8-46D1-863E-D257B4B451FF}">
      <dsp:nvSpPr>
        <dsp:cNvPr id="0" name=""/>
        <dsp:cNvSpPr/>
      </dsp:nvSpPr>
      <dsp:spPr>
        <a:xfrm>
          <a:off x="1666708" y="961756"/>
          <a:ext cx="5000124" cy="630818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D373E7-2A73-459A-9FE6-9810201DC1A2}">
      <dsp:nvSpPr>
        <dsp:cNvPr id="0" name=""/>
        <dsp:cNvSpPr/>
      </dsp:nvSpPr>
      <dsp:spPr>
        <a:xfrm rot="10800000">
          <a:off x="0" y="731"/>
          <a:ext cx="1666708" cy="630818"/>
        </a:xfrm>
        <a:prstGeom prst="upArrowCallou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536" tIns="92456" rIns="11853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/>
            <a:t>Goal is to get rid of all your cards before the others</a:t>
          </a:r>
          <a:endParaRPr lang="en-US" sz="1300" kern="1200"/>
        </a:p>
      </dsp:txBody>
      <dsp:txXfrm rot="10800000">
        <a:off x="0" y="731"/>
        <a:ext cx="1666708" cy="409887"/>
      </dsp:txXfrm>
    </dsp:sp>
    <dsp:sp modelId="{A74B002E-B64D-45F8-A205-A80406B71EF7}">
      <dsp:nvSpPr>
        <dsp:cNvPr id="0" name=""/>
        <dsp:cNvSpPr/>
      </dsp:nvSpPr>
      <dsp:spPr>
        <a:xfrm rot="10800000">
          <a:off x="0" y="731"/>
          <a:ext cx="1666708" cy="97049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536" tIns="92456" rIns="11853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/>
            <a:t>Goal is to get rid of all your cards before the others</a:t>
          </a:r>
          <a:endParaRPr lang="en-US" sz="1300" kern="1200"/>
        </a:p>
      </dsp:txBody>
      <dsp:txXfrm rot="10800000">
        <a:off x="0" y="731"/>
        <a:ext cx="1666708" cy="409887"/>
      </dsp:txXfrm>
    </dsp:sp>
    <dsp:sp modelId="{AFB3130C-3B2C-452F-AD32-7747D7448CCA}">
      <dsp:nvSpPr>
        <dsp:cNvPr id="0" name=""/>
        <dsp:cNvSpPr/>
      </dsp:nvSpPr>
      <dsp:spPr>
        <a:xfrm>
          <a:off x="1666708" y="731"/>
          <a:ext cx="5000124" cy="63081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6349D3-8D56-4282-AD25-5543B838AD62}">
      <dsp:nvSpPr>
        <dsp:cNvPr id="0" name=""/>
        <dsp:cNvSpPr/>
      </dsp:nvSpPr>
      <dsp:spPr>
        <a:xfrm>
          <a:off x="0" y="36440"/>
          <a:ext cx="6666833" cy="173415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Allows to change to one of the four colors possible</a:t>
          </a:r>
          <a:endParaRPr lang="en-US" sz="3100" kern="1200"/>
        </a:p>
      </dsp:txBody>
      <dsp:txXfrm>
        <a:off x="84655" y="121095"/>
        <a:ext cx="6497523" cy="1564849"/>
      </dsp:txXfrm>
    </dsp:sp>
    <dsp:sp modelId="{FD4420D6-5B75-4EA9-97D4-95B676C4E529}">
      <dsp:nvSpPr>
        <dsp:cNvPr id="0" name=""/>
        <dsp:cNvSpPr/>
      </dsp:nvSpPr>
      <dsp:spPr>
        <a:xfrm>
          <a:off x="0" y="1859880"/>
          <a:ext cx="6666833" cy="1734159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Represents the four colors as a graph of four states to use the quantum walker algorithm</a:t>
          </a:r>
          <a:endParaRPr lang="en-US" sz="3100" kern="1200"/>
        </a:p>
      </dsp:txBody>
      <dsp:txXfrm>
        <a:off x="84655" y="1944535"/>
        <a:ext cx="6497523" cy="1564849"/>
      </dsp:txXfrm>
    </dsp:sp>
    <dsp:sp modelId="{13EE7487-8715-49AE-809D-7E4A5B9EF794}">
      <dsp:nvSpPr>
        <dsp:cNvPr id="0" name=""/>
        <dsp:cNvSpPr/>
      </dsp:nvSpPr>
      <dsp:spPr>
        <a:xfrm>
          <a:off x="0" y="3683319"/>
          <a:ext cx="6666833" cy="1734159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The state you finish on determines the color to be played</a:t>
          </a:r>
          <a:endParaRPr lang="en-US" sz="3100" kern="1200"/>
        </a:p>
      </dsp:txBody>
      <dsp:txXfrm>
        <a:off x="84655" y="3767974"/>
        <a:ext cx="6497523" cy="156484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39244-ED1F-4005-B8B4-A8B8EF46ECB9}">
      <dsp:nvSpPr>
        <dsp:cNvPr id="0" name=""/>
        <dsp:cNvSpPr/>
      </dsp:nvSpPr>
      <dsp:spPr>
        <a:xfrm>
          <a:off x="0" y="0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58A6C3-1527-4578-9EB2-4D905B6C66F7}">
      <dsp:nvSpPr>
        <dsp:cNvPr id="0" name=""/>
        <dsp:cNvSpPr/>
      </dsp:nvSpPr>
      <dsp:spPr>
        <a:xfrm>
          <a:off x="0" y="0"/>
          <a:ext cx="6666833" cy="2726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Takes the hands of two players</a:t>
          </a:r>
          <a:endParaRPr lang="en-US" sz="5400" kern="1200"/>
        </a:p>
      </dsp:txBody>
      <dsp:txXfrm>
        <a:off x="0" y="0"/>
        <a:ext cx="6666833" cy="2726960"/>
      </dsp:txXfrm>
    </dsp:sp>
    <dsp:sp modelId="{0A75DE30-4B26-4F13-A9F1-92C37203C56B}">
      <dsp:nvSpPr>
        <dsp:cNvPr id="0" name=""/>
        <dsp:cNvSpPr/>
      </dsp:nvSpPr>
      <dsp:spPr>
        <a:xfrm>
          <a:off x="0" y="2726960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B67BBC-7A64-4F27-8A9B-136C570A0179}">
      <dsp:nvSpPr>
        <dsp:cNvPr id="0" name=""/>
        <dsp:cNvSpPr/>
      </dsp:nvSpPr>
      <dsp:spPr>
        <a:xfrm>
          <a:off x="0" y="2726960"/>
          <a:ext cx="6666833" cy="2726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Uses QAOA to output two hands a similar sum of card values</a:t>
          </a:r>
          <a:endParaRPr lang="en-US" sz="5400" kern="1200"/>
        </a:p>
      </dsp:txBody>
      <dsp:txXfrm>
        <a:off x="0" y="2726960"/>
        <a:ext cx="6666833" cy="27269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29107-2323-416E-8773-A2162537E41B}">
      <dsp:nvSpPr>
        <dsp:cNvPr id="0" name=""/>
        <dsp:cNvSpPr/>
      </dsp:nvSpPr>
      <dsp:spPr>
        <a:xfrm>
          <a:off x="0" y="2663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E6E674-3197-4875-82E0-89862F386169}">
      <dsp:nvSpPr>
        <dsp:cNvPr id="0" name=""/>
        <dsp:cNvSpPr/>
      </dsp:nvSpPr>
      <dsp:spPr>
        <a:xfrm>
          <a:off x="0" y="2663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Draws two cards from the deck</a:t>
          </a:r>
          <a:endParaRPr lang="en-US" sz="3600" kern="1200"/>
        </a:p>
      </dsp:txBody>
      <dsp:txXfrm>
        <a:off x="0" y="2663"/>
        <a:ext cx="6666833" cy="1816197"/>
      </dsp:txXfrm>
    </dsp:sp>
    <dsp:sp modelId="{A034CD55-A791-4CE6-A31B-21664297580C}">
      <dsp:nvSpPr>
        <dsp:cNvPr id="0" name=""/>
        <dsp:cNvSpPr/>
      </dsp:nvSpPr>
      <dsp:spPr>
        <a:xfrm>
          <a:off x="0" y="1818861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5D1EB1-0935-40C3-B9B6-01BFA2683829}">
      <dsp:nvSpPr>
        <dsp:cNvPr id="0" name=""/>
        <dsp:cNvSpPr/>
      </dsp:nvSpPr>
      <dsp:spPr>
        <a:xfrm>
          <a:off x="0" y="1818861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Uses Lemelin’s algorithm (QAOA variation) to determine the two weakest cards </a:t>
          </a:r>
          <a:endParaRPr lang="en-US" sz="3600" kern="1200"/>
        </a:p>
      </dsp:txBody>
      <dsp:txXfrm>
        <a:off x="0" y="1818861"/>
        <a:ext cx="6666833" cy="1816197"/>
      </dsp:txXfrm>
    </dsp:sp>
    <dsp:sp modelId="{1ADF93F7-F321-4735-82BA-4A2AAD3D4695}">
      <dsp:nvSpPr>
        <dsp:cNvPr id="0" name=""/>
        <dsp:cNvSpPr/>
      </dsp:nvSpPr>
      <dsp:spPr>
        <a:xfrm>
          <a:off x="0" y="3635058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C293C2-85F5-402D-AB30-3ABCCF5AFA26}">
      <dsp:nvSpPr>
        <dsp:cNvPr id="0" name=""/>
        <dsp:cNvSpPr/>
      </dsp:nvSpPr>
      <dsp:spPr>
        <a:xfrm>
          <a:off x="0" y="3635058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Disposes of the two weakest cards</a:t>
          </a:r>
          <a:endParaRPr lang="en-US" sz="3600" kern="1200"/>
        </a:p>
      </dsp:txBody>
      <dsp:txXfrm>
        <a:off x="0" y="3635058"/>
        <a:ext cx="6666833" cy="181619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24E408-C995-41E8-BC40-1EB75B66699E}">
      <dsp:nvSpPr>
        <dsp:cNvPr id="0" name=""/>
        <dsp:cNvSpPr/>
      </dsp:nvSpPr>
      <dsp:spPr>
        <a:xfrm>
          <a:off x="0" y="1571584"/>
          <a:ext cx="6666833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D3F358-4EA5-403B-87EF-5EE2734D8C51}">
      <dsp:nvSpPr>
        <dsp:cNvPr id="0" name=""/>
        <dsp:cNvSpPr/>
      </dsp:nvSpPr>
      <dsp:spPr>
        <a:xfrm>
          <a:off x="333341" y="1187825"/>
          <a:ext cx="4666783" cy="767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Uses a superposed qubit</a:t>
          </a:r>
          <a:endParaRPr lang="en-US" sz="2600" kern="1200"/>
        </a:p>
      </dsp:txBody>
      <dsp:txXfrm>
        <a:off x="370808" y="1225292"/>
        <a:ext cx="4591849" cy="692586"/>
      </dsp:txXfrm>
    </dsp:sp>
    <dsp:sp modelId="{73BC856A-0D6E-4B71-A1A4-3899A4B0002B}">
      <dsp:nvSpPr>
        <dsp:cNvPr id="0" name=""/>
        <dsp:cNvSpPr/>
      </dsp:nvSpPr>
      <dsp:spPr>
        <a:xfrm>
          <a:off x="0" y="2750945"/>
          <a:ext cx="6666833" cy="1515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541528" rIns="517420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/>
            <a:t>Either pass the turn of the next player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/>
            <a:t>Either reverse playing sense</a:t>
          </a:r>
          <a:endParaRPr lang="en-US" sz="2600" kern="1200"/>
        </a:p>
      </dsp:txBody>
      <dsp:txXfrm>
        <a:off x="0" y="2750945"/>
        <a:ext cx="6666833" cy="1515150"/>
      </dsp:txXfrm>
    </dsp:sp>
    <dsp:sp modelId="{51D640C6-508F-4543-A8E2-F61A7F7EB47E}">
      <dsp:nvSpPr>
        <dsp:cNvPr id="0" name=""/>
        <dsp:cNvSpPr/>
      </dsp:nvSpPr>
      <dsp:spPr>
        <a:xfrm>
          <a:off x="333341" y="2367185"/>
          <a:ext cx="4666783" cy="76752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Based on the state measured</a:t>
          </a:r>
          <a:endParaRPr lang="en-US" sz="2600" kern="1200"/>
        </a:p>
      </dsp:txBody>
      <dsp:txXfrm>
        <a:off x="370808" y="2404652"/>
        <a:ext cx="4591849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FFC213-CD0F-4FE0-B82C-2F07850245DC}">
      <dsp:nvSpPr>
        <dsp:cNvPr id="0" name=""/>
        <dsp:cNvSpPr/>
      </dsp:nvSpPr>
      <dsp:spPr>
        <a:xfrm>
          <a:off x="0" y="424400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294FC6-079F-4F86-BD5A-B6441FF80A94}">
      <dsp:nvSpPr>
        <dsp:cNvPr id="0" name=""/>
        <dsp:cNvSpPr/>
      </dsp:nvSpPr>
      <dsp:spPr>
        <a:xfrm>
          <a:off x="333341" y="70160"/>
          <a:ext cx="4666783" cy="7084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The colours </a:t>
          </a:r>
          <a:endParaRPr lang="en-US" sz="2400" kern="1200"/>
        </a:p>
      </dsp:txBody>
      <dsp:txXfrm>
        <a:off x="367926" y="104745"/>
        <a:ext cx="4597613" cy="639310"/>
      </dsp:txXfrm>
    </dsp:sp>
    <dsp:sp modelId="{DD214A25-BD4F-4878-8681-C6A9342C2238}">
      <dsp:nvSpPr>
        <dsp:cNvPr id="0" name=""/>
        <dsp:cNvSpPr/>
      </dsp:nvSpPr>
      <dsp:spPr>
        <a:xfrm>
          <a:off x="0" y="1513040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760022-3180-4A5A-9E83-6B7890421B6C}">
      <dsp:nvSpPr>
        <dsp:cNvPr id="0" name=""/>
        <dsp:cNvSpPr/>
      </dsp:nvSpPr>
      <dsp:spPr>
        <a:xfrm>
          <a:off x="333341" y="1158800"/>
          <a:ext cx="4666783" cy="708480"/>
        </a:xfrm>
        <a:prstGeom prst="roundRect">
          <a:avLst/>
        </a:prstGeom>
        <a:gradFill rotWithShape="0">
          <a:gsLst>
            <a:gs pos="0">
              <a:schemeClr val="accent5">
                <a:hueOff val="-3038037"/>
                <a:satOff val="-207"/>
                <a:lumOff val="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038037"/>
                <a:satOff val="-207"/>
                <a:lumOff val="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038037"/>
                <a:satOff val="-207"/>
                <a:lumOff val="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The numerical values</a:t>
          </a:r>
          <a:endParaRPr lang="en-US" sz="2400" kern="1200"/>
        </a:p>
      </dsp:txBody>
      <dsp:txXfrm>
        <a:off x="367926" y="1193385"/>
        <a:ext cx="4597613" cy="639310"/>
      </dsp:txXfrm>
    </dsp:sp>
    <dsp:sp modelId="{4FE87F00-1EAD-478D-ACE5-744F99F029CD}">
      <dsp:nvSpPr>
        <dsp:cNvPr id="0" name=""/>
        <dsp:cNvSpPr/>
      </dsp:nvSpPr>
      <dsp:spPr>
        <a:xfrm>
          <a:off x="0" y="2601680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9B80FD-A8C3-41FD-B1D3-A97855D98C8C}">
      <dsp:nvSpPr>
        <dsp:cNvPr id="0" name=""/>
        <dsp:cNvSpPr/>
      </dsp:nvSpPr>
      <dsp:spPr>
        <a:xfrm>
          <a:off x="333341" y="2247440"/>
          <a:ext cx="4666783" cy="70848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The seven starting cards</a:t>
          </a:r>
          <a:endParaRPr lang="en-US" sz="2400" kern="1200"/>
        </a:p>
      </dsp:txBody>
      <dsp:txXfrm>
        <a:off x="367926" y="2282025"/>
        <a:ext cx="4597613" cy="639310"/>
      </dsp:txXfrm>
    </dsp:sp>
    <dsp:sp modelId="{E0114B15-432E-4944-95ED-EB36D191D819}">
      <dsp:nvSpPr>
        <dsp:cNvPr id="0" name=""/>
        <dsp:cNvSpPr/>
      </dsp:nvSpPr>
      <dsp:spPr>
        <a:xfrm>
          <a:off x="0" y="3690319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38203-AF28-4BE4-A488-E6859288C553}">
      <dsp:nvSpPr>
        <dsp:cNvPr id="0" name=""/>
        <dsp:cNvSpPr/>
      </dsp:nvSpPr>
      <dsp:spPr>
        <a:xfrm>
          <a:off x="333341" y="3336080"/>
          <a:ext cx="4666783" cy="708480"/>
        </a:xfrm>
        <a:prstGeom prst="roundRect">
          <a:avLst/>
        </a:prstGeom>
        <a:gradFill rotWithShape="0">
          <a:gsLst>
            <a:gs pos="0">
              <a:schemeClr val="accent5">
                <a:hueOff val="-9114112"/>
                <a:satOff val="-620"/>
                <a:lumOff val="1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114112"/>
                <a:satOff val="-620"/>
                <a:lumOff val="1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114112"/>
                <a:satOff val="-620"/>
                <a:lumOff val="1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The multiplayer aspect</a:t>
          </a:r>
          <a:endParaRPr lang="en-US" sz="2400" kern="1200"/>
        </a:p>
      </dsp:txBody>
      <dsp:txXfrm>
        <a:off x="367926" y="3370665"/>
        <a:ext cx="4597613" cy="639310"/>
      </dsp:txXfrm>
    </dsp:sp>
    <dsp:sp modelId="{FC7F85E0-E3F1-47ED-BE2A-E5307E765DF6}">
      <dsp:nvSpPr>
        <dsp:cNvPr id="0" name=""/>
        <dsp:cNvSpPr/>
      </dsp:nvSpPr>
      <dsp:spPr>
        <a:xfrm>
          <a:off x="0" y="4778959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52974D-FD86-4AB4-9A8A-A7C2B2896F56}">
      <dsp:nvSpPr>
        <dsp:cNvPr id="0" name=""/>
        <dsp:cNvSpPr/>
      </dsp:nvSpPr>
      <dsp:spPr>
        <a:xfrm>
          <a:off x="333341" y="4424719"/>
          <a:ext cx="4666783" cy="70848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And that’s it</a:t>
          </a:r>
          <a:endParaRPr lang="en-US" sz="2400" kern="1200"/>
        </a:p>
      </dsp:txBody>
      <dsp:txXfrm>
        <a:off x="367926" y="4459304"/>
        <a:ext cx="4597613" cy="639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DDE3AC-77E0-4E4F-ACBC-658C3E8C2405}">
      <dsp:nvSpPr>
        <dsp:cNvPr id="0" name=""/>
        <dsp:cNvSpPr/>
      </dsp:nvSpPr>
      <dsp:spPr>
        <a:xfrm>
          <a:off x="0" y="0"/>
          <a:ext cx="8742263" cy="9224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/>
            <a:t>Initialization of the game</a:t>
          </a:r>
          <a:endParaRPr lang="en-US" sz="4000" kern="1200"/>
        </a:p>
      </dsp:txBody>
      <dsp:txXfrm>
        <a:off x="27017" y="27017"/>
        <a:ext cx="7668958" cy="868383"/>
      </dsp:txXfrm>
    </dsp:sp>
    <dsp:sp modelId="{DCA52C33-DDAC-4862-9FED-8B8FC3B7CECF}">
      <dsp:nvSpPr>
        <dsp:cNvPr id="0" name=""/>
        <dsp:cNvSpPr/>
      </dsp:nvSpPr>
      <dsp:spPr>
        <a:xfrm>
          <a:off x="732164" y="1090129"/>
          <a:ext cx="8742263" cy="9224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/>
            <a:t>Winning condition</a:t>
          </a:r>
          <a:endParaRPr lang="en-US" sz="4000" kern="1200"/>
        </a:p>
      </dsp:txBody>
      <dsp:txXfrm>
        <a:off x="759181" y="1117146"/>
        <a:ext cx="7356493" cy="868383"/>
      </dsp:txXfrm>
    </dsp:sp>
    <dsp:sp modelId="{C3F66D42-1067-4464-B131-B873F6318D15}">
      <dsp:nvSpPr>
        <dsp:cNvPr id="0" name=""/>
        <dsp:cNvSpPr/>
      </dsp:nvSpPr>
      <dsp:spPr>
        <a:xfrm>
          <a:off x="1453401" y="2180258"/>
          <a:ext cx="8742263" cy="9224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/>
            <a:t>Bots to play with</a:t>
          </a:r>
          <a:endParaRPr lang="en-US" sz="4000" kern="1200"/>
        </a:p>
      </dsp:txBody>
      <dsp:txXfrm>
        <a:off x="1480418" y="2207275"/>
        <a:ext cx="7367421" cy="868383"/>
      </dsp:txXfrm>
    </dsp:sp>
    <dsp:sp modelId="{1DF9B7D2-1C16-43AD-BB75-5DA64DEB5DF8}">
      <dsp:nvSpPr>
        <dsp:cNvPr id="0" name=""/>
        <dsp:cNvSpPr/>
      </dsp:nvSpPr>
      <dsp:spPr>
        <a:xfrm>
          <a:off x="2185565" y="3270387"/>
          <a:ext cx="8742263" cy="92241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/>
            <a:t>Special cards</a:t>
          </a:r>
          <a:endParaRPr lang="en-US" sz="4000" kern="1200"/>
        </a:p>
      </dsp:txBody>
      <dsp:txXfrm>
        <a:off x="2212582" y="3297404"/>
        <a:ext cx="7356493" cy="868383"/>
      </dsp:txXfrm>
    </dsp:sp>
    <dsp:sp modelId="{85F87CD7-81CF-4AF5-A059-A7A13C8B4FB9}">
      <dsp:nvSpPr>
        <dsp:cNvPr id="0" name=""/>
        <dsp:cNvSpPr/>
      </dsp:nvSpPr>
      <dsp:spPr>
        <a:xfrm>
          <a:off x="8142692" y="706487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277595" y="706487"/>
        <a:ext cx="329765" cy="451177"/>
      </dsp:txXfrm>
    </dsp:sp>
    <dsp:sp modelId="{700C410C-CE6E-4780-9B09-78A9E02C2843}">
      <dsp:nvSpPr>
        <dsp:cNvPr id="0" name=""/>
        <dsp:cNvSpPr/>
      </dsp:nvSpPr>
      <dsp:spPr>
        <a:xfrm>
          <a:off x="8874856" y="179661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9009759" y="1796616"/>
        <a:ext cx="329765" cy="451177"/>
      </dsp:txXfrm>
    </dsp:sp>
    <dsp:sp modelId="{A14626AB-63FC-4D79-BC3B-84A8DFED67D0}">
      <dsp:nvSpPr>
        <dsp:cNvPr id="0" name=""/>
        <dsp:cNvSpPr/>
      </dsp:nvSpPr>
      <dsp:spPr>
        <a:xfrm>
          <a:off x="9596093" y="288674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9730996" y="2886746"/>
        <a:ext cx="329765" cy="4511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F87B49-ABCE-4BE9-BA39-D28E96E31DC8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Random drawing card</a:t>
          </a:r>
          <a:endParaRPr lang="en-US" sz="2600" kern="1200"/>
        </a:p>
      </dsp:txBody>
      <dsp:txXfrm>
        <a:off x="582645" y="1178"/>
        <a:ext cx="2174490" cy="1304694"/>
      </dsp:txXfrm>
    </dsp:sp>
    <dsp:sp modelId="{96D9CD45-2F1E-4B3B-9B54-F7526477EF1E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Search card</a:t>
          </a:r>
          <a:endParaRPr lang="en-US" sz="2600" kern="1200"/>
        </a:p>
      </dsp:txBody>
      <dsp:txXfrm>
        <a:off x="2974584" y="1178"/>
        <a:ext cx="2174490" cy="1304694"/>
      </dsp:txXfrm>
    </dsp:sp>
    <dsp:sp modelId="{1F1FA672-2391-4A57-8588-B7C75D176C82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Hand shuffling card</a:t>
          </a:r>
          <a:endParaRPr lang="en-US" sz="2600" kern="1200"/>
        </a:p>
      </dsp:txBody>
      <dsp:txXfrm>
        <a:off x="5366524" y="1178"/>
        <a:ext cx="2174490" cy="1304694"/>
      </dsp:txXfrm>
    </dsp:sp>
    <dsp:sp modelId="{683508BB-CB1B-48B9-8D4F-5F5B3B0DA712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Teleportation card</a:t>
          </a:r>
          <a:endParaRPr lang="en-US" sz="2600" kern="1200"/>
        </a:p>
      </dsp:txBody>
      <dsp:txXfrm>
        <a:off x="7758464" y="1178"/>
        <a:ext cx="2174490" cy="1304694"/>
      </dsp:txXfrm>
    </dsp:sp>
    <dsp:sp modelId="{9FEE5A3C-9A0F-4DEC-8975-06686376316B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Hand swapping card</a:t>
          </a:r>
          <a:endParaRPr lang="en-US" sz="2600" kern="1200"/>
        </a:p>
      </dsp:txBody>
      <dsp:txXfrm>
        <a:off x="582645" y="1523321"/>
        <a:ext cx="2174490" cy="1304694"/>
      </dsp:txXfrm>
    </dsp:sp>
    <dsp:sp modelId="{EF7EC520-6774-4BCD-9A1E-11EFD091576A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Superposed card</a:t>
          </a:r>
          <a:endParaRPr lang="en-US" sz="2600" kern="1200"/>
        </a:p>
      </dsp:txBody>
      <dsp:txXfrm>
        <a:off x="2974584" y="1523321"/>
        <a:ext cx="2174490" cy="1304694"/>
      </dsp:txXfrm>
    </dsp:sp>
    <dsp:sp modelId="{A5ED0388-6BE9-4458-BD13-C9E4DB86C2C6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Color changing card</a:t>
          </a:r>
          <a:endParaRPr lang="en-US" sz="2600" kern="1200"/>
        </a:p>
      </dsp:txBody>
      <dsp:txXfrm>
        <a:off x="5366524" y="1523321"/>
        <a:ext cx="2174490" cy="1304694"/>
      </dsp:txXfrm>
    </dsp:sp>
    <dsp:sp modelId="{8B46FC68-28B2-45A7-A1A2-93ACB89082C6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Balancing card</a:t>
          </a:r>
          <a:endParaRPr lang="en-US" sz="2600" kern="1200"/>
        </a:p>
      </dsp:txBody>
      <dsp:txXfrm>
        <a:off x="7758464" y="1523321"/>
        <a:ext cx="2174490" cy="1304694"/>
      </dsp:txXfrm>
    </dsp:sp>
    <dsp:sp modelId="{CEE921D1-938C-4D16-A3E7-5D459E398D51}">
      <dsp:nvSpPr>
        <dsp:cNvPr id="0" name=""/>
        <dsp:cNvSpPr/>
      </dsp:nvSpPr>
      <dsp:spPr>
        <a:xfrm>
          <a:off x="2974584" y="3045465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600" kern="1200"/>
            <a:t>Trading card</a:t>
          </a:r>
          <a:endParaRPr lang="en-US" sz="2600" kern="1200"/>
        </a:p>
      </dsp:txBody>
      <dsp:txXfrm>
        <a:off x="2974584" y="3045465"/>
        <a:ext cx="2174490" cy="1304694"/>
      </dsp:txXfrm>
    </dsp:sp>
    <dsp:sp modelId="{9CCF7A4D-01EF-4CA1-9983-AEE04FCDDF15}">
      <dsp:nvSpPr>
        <dsp:cNvPr id="0" name=""/>
        <dsp:cNvSpPr/>
      </dsp:nvSpPr>
      <dsp:spPr>
        <a:xfrm>
          <a:off x="5366524" y="3045465"/>
          <a:ext cx="2174490" cy="130469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600" kern="1200"/>
            <a:t>Funny card</a:t>
          </a:r>
          <a:endParaRPr lang="en-US" sz="2600" kern="1200"/>
        </a:p>
      </dsp:txBody>
      <dsp:txXfrm>
        <a:off x="5366524" y="3045465"/>
        <a:ext cx="2174490" cy="13046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7DA580-DE0B-411C-9687-4A75301C822F}">
      <dsp:nvSpPr>
        <dsp:cNvPr id="0" name=""/>
        <dsp:cNvSpPr/>
      </dsp:nvSpPr>
      <dsp:spPr>
        <a:xfrm>
          <a:off x="0" y="44870"/>
          <a:ext cx="6666833" cy="129136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Uses Grover algorithm</a:t>
          </a:r>
          <a:endParaRPr lang="en-US" sz="2300" kern="1200"/>
        </a:p>
      </dsp:txBody>
      <dsp:txXfrm>
        <a:off x="63039" y="107909"/>
        <a:ext cx="6540755" cy="1165286"/>
      </dsp:txXfrm>
    </dsp:sp>
    <dsp:sp modelId="{A2ABFE54-C58C-48B9-B82D-2547199FC0D3}">
      <dsp:nvSpPr>
        <dsp:cNvPr id="0" name=""/>
        <dsp:cNvSpPr/>
      </dsp:nvSpPr>
      <dsp:spPr>
        <a:xfrm>
          <a:off x="0" y="1402475"/>
          <a:ext cx="6666833" cy="1291364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You choose a card in your hand</a:t>
          </a:r>
          <a:endParaRPr lang="en-US" sz="2300" kern="1200"/>
        </a:p>
      </dsp:txBody>
      <dsp:txXfrm>
        <a:off x="63039" y="1465514"/>
        <a:ext cx="6540755" cy="1165286"/>
      </dsp:txXfrm>
    </dsp:sp>
    <dsp:sp modelId="{CBB324CA-6E25-4C4B-8AE0-132F3F00149D}">
      <dsp:nvSpPr>
        <dsp:cNvPr id="0" name=""/>
        <dsp:cNvSpPr/>
      </dsp:nvSpPr>
      <dsp:spPr>
        <a:xfrm>
          <a:off x="0" y="2760080"/>
          <a:ext cx="6666833" cy="1291364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The algorithm searches through all hands if someone has a card with the same value</a:t>
          </a:r>
          <a:endParaRPr lang="en-US" sz="2300" kern="1200"/>
        </a:p>
      </dsp:txBody>
      <dsp:txXfrm>
        <a:off x="63039" y="2823119"/>
        <a:ext cx="6540755" cy="1165286"/>
      </dsp:txXfrm>
    </dsp:sp>
    <dsp:sp modelId="{DDA97A1F-7DA9-469B-A7AB-61870C6311FB}">
      <dsp:nvSpPr>
        <dsp:cNvPr id="0" name=""/>
        <dsp:cNvSpPr/>
      </dsp:nvSpPr>
      <dsp:spPr>
        <a:xfrm>
          <a:off x="0" y="4117684"/>
          <a:ext cx="6666833" cy="1291364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Every person that has the said card draws a number of card equivalent to the position of the card</a:t>
          </a:r>
          <a:endParaRPr lang="en-US" sz="2300" kern="1200"/>
        </a:p>
      </dsp:txBody>
      <dsp:txXfrm>
        <a:off x="63039" y="4180723"/>
        <a:ext cx="6540755" cy="11652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52DB8E-595F-46E8-B3D1-9190DFC137AD}">
      <dsp:nvSpPr>
        <dsp:cNvPr id="0" name=""/>
        <dsp:cNvSpPr/>
      </dsp:nvSpPr>
      <dsp:spPr>
        <a:xfrm>
          <a:off x="0" y="404493"/>
          <a:ext cx="6666833" cy="1477271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/>
            <a:t>Takes all the players card</a:t>
          </a:r>
          <a:endParaRPr lang="en-US" sz="3700" kern="1200"/>
        </a:p>
      </dsp:txBody>
      <dsp:txXfrm>
        <a:off x="72114" y="476607"/>
        <a:ext cx="6522605" cy="1333043"/>
      </dsp:txXfrm>
    </dsp:sp>
    <dsp:sp modelId="{1C52CE07-B76A-4EE8-B829-8E53747EFF5F}">
      <dsp:nvSpPr>
        <dsp:cNvPr id="0" name=""/>
        <dsp:cNvSpPr/>
      </dsp:nvSpPr>
      <dsp:spPr>
        <a:xfrm>
          <a:off x="0" y="1988324"/>
          <a:ext cx="6666833" cy="1477271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/>
            <a:t>Uses a quantum random number to shuffle the cards</a:t>
          </a:r>
          <a:endParaRPr lang="en-US" sz="3700" kern="1200"/>
        </a:p>
      </dsp:txBody>
      <dsp:txXfrm>
        <a:off x="72114" y="2060438"/>
        <a:ext cx="6522605" cy="1333043"/>
      </dsp:txXfrm>
    </dsp:sp>
    <dsp:sp modelId="{53C6E38D-1DF2-45BD-8468-03BBB27C7D47}">
      <dsp:nvSpPr>
        <dsp:cNvPr id="0" name=""/>
        <dsp:cNvSpPr/>
      </dsp:nvSpPr>
      <dsp:spPr>
        <a:xfrm>
          <a:off x="0" y="3572155"/>
          <a:ext cx="6666833" cy="1477271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/>
            <a:t>Redistributes almost the same number of cards to all players</a:t>
          </a:r>
          <a:endParaRPr lang="en-US" sz="3700" kern="1200"/>
        </a:p>
      </dsp:txBody>
      <dsp:txXfrm>
        <a:off x="72114" y="3644269"/>
        <a:ext cx="6522605" cy="13330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4AB5A2-B62B-4E83-BD1F-A96CDCAE2113}">
      <dsp:nvSpPr>
        <dsp:cNvPr id="0" name=""/>
        <dsp:cNvSpPr/>
      </dsp:nvSpPr>
      <dsp:spPr>
        <a:xfrm>
          <a:off x="0" y="66810"/>
          <a:ext cx="6666833" cy="26068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/>
            <a:t>Uses a bell measurement to determine the amount of cards to be teleported</a:t>
          </a:r>
          <a:endParaRPr lang="en-US" sz="3700" kern="1200"/>
        </a:p>
      </dsp:txBody>
      <dsp:txXfrm>
        <a:off x="127257" y="194067"/>
        <a:ext cx="6412319" cy="2352355"/>
      </dsp:txXfrm>
    </dsp:sp>
    <dsp:sp modelId="{9AAA3C83-2C72-47E6-B17F-B1E456B6B0AD}">
      <dsp:nvSpPr>
        <dsp:cNvPr id="0" name=""/>
        <dsp:cNvSpPr/>
      </dsp:nvSpPr>
      <dsp:spPr>
        <a:xfrm>
          <a:off x="0" y="2780239"/>
          <a:ext cx="6666833" cy="2606869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/>
            <a:t>Swaps the corresponding amount of cars between the player and the next player (from 0 to 3)</a:t>
          </a:r>
          <a:endParaRPr lang="en-US" sz="3700" kern="1200"/>
        </a:p>
      </dsp:txBody>
      <dsp:txXfrm>
        <a:off x="127257" y="2907496"/>
        <a:ext cx="6412319" cy="235235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CE52D-2551-43CE-82D3-5D56FF2156FE}">
      <dsp:nvSpPr>
        <dsp:cNvPr id="0" name=""/>
        <dsp:cNvSpPr/>
      </dsp:nvSpPr>
      <dsp:spPr>
        <a:xfrm>
          <a:off x="0" y="370130"/>
          <a:ext cx="6666833" cy="111793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Maps the hands of two players to qubits</a:t>
          </a:r>
          <a:endParaRPr lang="en-US" sz="2800" kern="1200"/>
        </a:p>
      </dsp:txBody>
      <dsp:txXfrm>
        <a:off x="54573" y="424703"/>
        <a:ext cx="6557687" cy="1008788"/>
      </dsp:txXfrm>
    </dsp:sp>
    <dsp:sp modelId="{4865CA27-7F64-4F0D-86D3-F3C20D6F0BBB}">
      <dsp:nvSpPr>
        <dsp:cNvPr id="0" name=""/>
        <dsp:cNvSpPr/>
      </dsp:nvSpPr>
      <dsp:spPr>
        <a:xfrm>
          <a:off x="0" y="1568705"/>
          <a:ext cx="6666833" cy="1117934"/>
        </a:xfrm>
        <a:prstGeom prst="roundRect">
          <a:avLst/>
        </a:prstGeom>
        <a:gradFill rotWithShape="0">
          <a:gsLst>
            <a:gs pos="0">
              <a:schemeClr val="accent5">
                <a:hueOff val="-4050717"/>
                <a:satOff val="-275"/>
                <a:lumOff val="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0717"/>
                <a:satOff val="-275"/>
                <a:lumOff val="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0717"/>
                <a:satOff val="-275"/>
                <a:lumOff val="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Use controlled swap gates</a:t>
          </a:r>
          <a:endParaRPr lang="en-US" sz="2800" kern="1200"/>
        </a:p>
      </dsp:txBody>
      <dsp:txXfrm>
        <a:off x="54573" y="1623278"/>
        <a:ext cx="6557687" cy="1008788"/>
      </dsp:txXfrm>
    </dsp:sp>
    <dsp:sp modelId="{52B15809-C743-4D49-8AD4-9817BFBAF375}">
      <dsp:nvSpPr>
        <dsp:cNvPr id="0" name=""/>
        <dsp:cNvSpPr/>
      </dsp:nvSpPr>
      <dsp:spPr>
        <a:xfrm>
          <a:off x="0" y="2767280"/>
          <a:ext cx="6666833" cy="1117934"/>
        </a:xfrm>
        <a:prstGeom prst="roundRect">
          <a:avLst/>
        </a:prstGeom>
        <a:gradFill rotWithShape="0">
          <a:gsLst>
            <a:gs pos="0">
              <a:schemeClr val="accent5">
                <a:hueOff val="-8101434"/>
                <a:satOff val="-551"/>
                <a:lumOff val="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101434"/>
                <a:satOff val="-551"/>
                <a:lumOff val="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101434"/>
                <a:satOff val="-551"/>
                <a:lumOff val="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All the qubits to 1 go to the first player, all the qubits to 0 go to the second player</a:t>
          </a:r>
          <a:endParaRPr lang="en-US" sz="2800" kern="1200"/>
        </a:p>
      </dsp:txBody>
      <dsp:txXfrm>
        <a:off x="54573" y="2821853"/>
        <a:ext cx="6557687" cy="1008788"/>
      </dsp:txXfrm>
    </dsp:sp>
    <dsp:sp modelId="{CF501506-0C1D-4A3F-BFE2-4F47B75B19CE}">
      <dsp:nvSpPr>
        <dsp:cNvPr id="0" name=""/>
        <dsp:cNvSpPr/>
      </dsp:nvSpPr>
      <dsp:spPr>
        <a:xfrm>
          <a:off x="0" y="3965854"/>
          <a:ext cx="6666833" cy="1117934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This allows to swap cards between the two players</a:t>
          </a:r>
          <a:endParaRPr lang="en-US" sz="2800" kern="1200"/>
        </a:p>
      </dsp:txBody>
      <dsp:txXfrm>
        <a:off x="54573" y="4020427"/>
        <a:ext cx="6557687" cy="100878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1BCED-8C0A-437C-BEAA-F0F5A3FB2BD3}">
      <dsp:nvSpPr>
        <dsp:cNvPr id="0" name=""/>
        <dsp:cNvSpPr/>
      </dsp:nvSpPr>
      <dsp:spPr>
        <a:xfrm>
          <a:off x="0" y="74749"/>
          <a:ext cx="6666833" cy="258453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700" kern="1200"/>
            <a:t>Uses superposition so youdon’t know the card value until you play it.</a:t>
          </a:r>
          <a:endParaRPr lang="en-US" sz="4700" kern="1200"/>
        </a:p>
      </dsp:txBody>
      <dsp:txXfrm>
        <a:off x="126166" y="200915"/>
        <a:ext cx="6414501" cy="2332198"/>
      </dsp:txXfrm>
    </dsp:sp>
    <dsp:sp modelId="{3DEA8130-2D43-44FA-801A-BA80F5E2A5B9}">
      <dsp:nvSpPr>
        <dsp:cNvPr id="0" name=""/>
        <dsp:cNvSpPr/>
      </dsp:nvSpPr>
      <dsp:spPr>
        <a:xfrm>
          <a:off x="0" y="2794640"/>
          <a:ext cx="6666833" cy="258453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700" kern="1200"/>
            <a:t>When played it can take any card value randomly</a:t>
          </a:r>
          <a:endParaRPr lang="en-US" sz="4700" kern="1200"/>
        </a:p>
      </dsp:txBody>
      <dsp:txXfrm>
        <a:off x="126166" y="2920806"/>
        <a:ext cx="6414501" cy="2332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840033-4F00-6D77-E46C-8AC99AB4E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A78B2D4-581B-6BA1-57B9-D38294F1F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6D3158-2ABC-5B9A-10B1-AAB8C697D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0950-7E1E-4808-B49C-8CF1C98B10AC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CF1EF0-93A5-E782-8E5F-B232DF154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E7B165-C56F-F5D8-EDDE-285B6D32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82CD-AF90-4C80-9B03-55016BD1752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442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95CF17-3B5B-524A-EC0A-6540186E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DC3BCD6-0498-6470-6C80-0FF20233D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4A5B74-DB96-0D58-FE54-B90E5D4C9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0950-7E1E-4808-B49C-8CF1C98B10AC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71DB77-AE20-8E4D-73CA-88C88C742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416334-FD7B-74A2-01AF-4025F875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82CD-AF90-4C80-9B03-55016BD1752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05083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85BFFEA-4028-6F28-AC47-0C4F28947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A105843-DDC2-984D-2E6F-01D4A174B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BED71D-FBB4-D9A7-A12E-2DA3B1554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0950-7E1E-4808-B49C-8CF1C98B10AC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7EAA57-AA31-4C2B-7183-AE5E52763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589741-ED96-17E1-3B82-3FA69D726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82CD-AF90-4C80-9B03-55016BD1752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6439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3E52B-0D69-80D7-B739-5EB55411A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263701-2012-3DB8-622F-6B7E043E0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B8BA08-75B4-F4FB-5B2D-DBE4424B3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0950-7E1E-4808-B49C-8CF1C98B10AC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C1D967-1087-D356-C7EF-2333FB58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E75B83-E0BE-9014-6D93-BC83DA3C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82CD-AF90-4C80-9B03-55016BD1752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2128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AA560D-4F04-9109-8CBC-65F567610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CA0579-7396-2EA4-605E-2CB887680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09306E-04B0-4867-ABDB-731BF0FE4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0950-7E1E-4808-B49C-8CF1C98B10AC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5A1E1C-064A-74DF-08E7-58003BBE5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2C06B1-496D-7A8A-A8E6-442E8633E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82CD-AF90-4C80-9B03-55016BD1752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37904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C72D1B-9D00-B8BA-497E-886C4562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A98AA4-D042-5DDC-FF1B-AC7FB82C9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0D3BA3-E571-BDF4-30C5-146D1685F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B487DB-B09D-6227-BE7F-F2B13EB4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0950-7E1E-4808-B49C-8CF1C98B10AC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B0888C-055D-5F7D-9992-91721D33E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EACAE4-0B7E-4B7A-303C-BC491D685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82CD-AF90-4C80-9B03-55016BD1752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8254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A38F26-968D-00FF-8AA6-F53092889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20B0C6-73E0-3D84-A142-E3DD75D6F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C5551CE-18E2-9801-6BE3-AE662888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BFEE0A8-7E87-6316-2FDF-9EA5D48F7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CB976AD-60B9-E2A8-BAFE-3903E363F9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40F554D-C2C4-7100-17B8-5FFAAAD3E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0950-7E1E-4808-B49C-8CF1C98B10AC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791382E-EE33-A0F5-3B0C-392912874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77C404-5D78-28AA-0F34-0C60A4B8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82CD-AF90-4C80-9B03-55016BD1752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96975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B0CCC2-C589-1EF4-8CF0-69939E2B4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272A302-1D23-6537-3A91-7470B923E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0950-7E1E-4808-B49C-8CF1C98B10AC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CCAC913-3B36-E075-A984-E513DF7FD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E6A1E0E-4641-A044-13C2-D5354E903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82CD-AF90-4C80-9B03-55016BD1752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0734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91AEC6-7FED-8E1F-7F1E-2BC0F9A1C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0950-7E1E-4808-B49C-8CF1C98B10AC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34D6E42-8E5A-2D61-E244-87C66EB39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75D4CA8-E018-FF2C-4418-539CBE3B4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82CD-AF90-4C80-9B03-55016BD1752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9358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BB8668-5E7A-42BE-CD83-CE1B65BC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4C0D7D-1D59-B492-3A08-616960E55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A37975A-1657-554B-47CF-21E98AADE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9B84B02-C327-33A0-D4FB-C7FBAF9A0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0950-7E1E-4808-B49C-8CF1C98B10AC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A1001F5-417C-9539-804E-9335E58E6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3D36383-18AE-E0F8-11AE-3162D98BD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82CD-AF90-4C80-9B03-55016BD1752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37179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3107B3-DD2A-2113-C6E1-212AC5231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05A32FA-1E78-B46F-2913-3683B9D714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7101D4-C4EE-69DE-DF99-B07CF9FDB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916F33-D80E-4407-4C58-F118CDAC9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0950-7E1E-4808-B49C-8CF1C98B10AC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E8D1B18-6B50-CD85-059C-1E62336FA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0DC1084-2CF7-47A9-7392-C007444C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82CD-AF90-4C80-9B03-55016BD1752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16136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D178E4A-D377-7B54-565D-12F587F9D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8862DE-4AEE-7990-3601-24196AB31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8B004E-05DB-9EF4-A271-176E0986D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670950-7E1E-4808-B49C-8CF1C98B10AC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9B73D1-A595-C8C9-0A13-2168B262E5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6F65A7-B83C-ABEE-2997-534E63002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C382CD-AF90-4C80-9B03-55016BD1752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2830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éo 4" descr="Lignes et points">
            <a:extLst>
              <a:ext uri="{FF2B5EF4-FFF2-40B4-BE49-F238E27FC236}">
                <a16:creationId xmlns:a16="http://schemas.microsoft.com/office/drawing/2014/main" id="{72B77E34-547E-54A9-E49B-9C5769CEFE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DAA9C0-11EF-6C5E-E5AC-59104495C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5200" dirty="0">
                <a:solidFill>
                  <a:srgbClr val="FFFFFF"/>
                </a:solidFill>
              </a:rPr>
              <a:t>Quantum </a:t>
            </a:r>
            <a:r>
              <a:rPr lang="fr-FR" sz="5200" dirty="0" err="1">
                <a:solidFill>
                  <a:srgbClr val="FFFFFF"/>
                </a:solidFill>
              </a:rPr>
              <a:t>you</a:t>
            </a:r>
            <a:r>
              <a:rPr lang="fr-FR" sz="5200" dirty="0">
                <a:solidFill>
                  <a:srgbClr val="FFFFFF"/>
                </a:solidFill>
              </a:rPr>
              <a:t> know</a:t>
            </a:r>
            <a:endParaRPr lang="fr-CA" sz="5200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2B891C-E6C7-A9AB-8E6B-72BD5DE2A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By </a:t>
            </a:r>
            <a:r>
              <a:rPr lang="fr-FR" dirty="0" err="1">
                <a:solidFill>
                  <a:srgbClr val="FFFFFF"/>
                </a:solidFill>
              </a:rPr>
              <a:t>QuantumEts</a:t>
            </a:r>
            <a:r>
              <a:rPr lang="fr-FR" dirty="0">
                <a:solidFill>
                  <a:srgbClr val="FFFFFF"/>
                </a:solidFill>
              </a:rPr>
              <a:t> Bis</a:t>
            </a:r>
          </a:p>
          <a:p>
            <a:r>
              <a:rPr lang="fr-FR" dirty="0">
                <a:solidFill>
                  <a:srgbClr val="FFFFFF"/>
                </a:solidFill>
              </a:rPr>
              <a:t>Pacôme Gasnier – Antoine Lemelin – Xavier Bergeron – Robin </a:t>
            </a:r>
            <a:r>
              <a:rPr lang="fr-FR" dirty="0" err="1">
                <a:solidFill>
                  <a:srgbClr val="FFFFFF"/>
                </a:solidFill>
              </a:rPr>
              <a:t>heng</a:t>
            </a:r>
            <a:endParaRPr lang="fr-C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42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03808D-6B1E-708D-0D62-44F167B91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Bots to play with</a:t>
            </a:r>
            <a:endParaRPr lang="fr-CA" sz="400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513D7D-18C4-AC7D-D5FD-5D094E66B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fr-FR" sz="2000"/>
              <a:t>Uses QAOA to decide which action to take</a:t>
            </a:r>
            <a:endParaRPr lang="fr-CA" sz="2000"/>
          </a:p>
        </p:txBody>
      </p:sp>
    </p:spTree>
    <p:extLst>
      <p:ext uri="{BB962C8B-B14F-4D97-AF65-F5344CB8AC3E}">
        <p14:creationId xmlns:p14="http://schemas.microsoft.com/office/powerpoint/2010/main" val="43598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81DE93-4F51-716D-6E13-13FEE1A564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8D827C8-04C1-BFFE-0B00-B645A7C1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cards</a:t>
            </a:r>
            <a:endParaRPr lang="fr-CA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AA8C356-0718-C19B-393F-03DA59015C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29567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93376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3F5E48-6541-B1B9-98D0-EFC7E8789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Random drawing card</a:t>
            </a:r>
            <a:endParaRPr lang="fr-CA" sz="400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9F290A-8FA6-D73A-4D7E-A272983B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fr-FR" sz="2000"/>
              <a:t>Calculate a quantum random number to decide how many cards the next person will draw between 0 and 7</a:t>
            </a:r>
            <a:endParaRPr lang="fr-CA" sz="2000"/>
          </a:p>
        </p:txBody>
      </p:sp>
    </p:spTree>
    <p:extLst>
      <p:ext uri="{BB962C8B-B14F-4D97-AF65-F5344CB8AC3E}">
        <p14:creationId xmlns:p14="http://schemas.microsoft.com/office/powerpoint/2010/main" val="1817291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F3164D-8E48-0EBC-0476-B631B765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Search card</a:t>
            </a:r>
            <a:endParaRPr lang="fr-CA" sz="4000">
              <a:solidFill>
                <a:srgbClr val="FFFFFF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B6A9158-587F-380E-70E3-7DC2BB3E5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298600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5559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D46C0F-8AEB-3C5A-04AC-C79FEFFD9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Hand shuffling card</a:t>
            </a:r>
            <a:endParaRPr lang="fr-CA" sz="4000">
              <a:solidFill>
                <a:srgbClr val="FFFFFF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F25E725-CF37-498C-A768-1FB662A7F7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861342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3865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CC9A12-8A66-F42E-FD66-364E7A380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Teleportation card</a:t>
            </a:r>
            <a:endParaRPr lang="fr-CA" sz="4000">
              <a:solidFill>
                <a:srgbClr val="FFFFFF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BCCEA09E-B0D4-C042-0013-4653094DF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314821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9872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0B19FE-2DAF-A4DF-03FF-03AE42AC5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Hand swapping card</a:t>
            </a:r>
            <a:endParaRPr lang="fr-CA" sz="4000">
              <a:solidFill>
                <a:srgbClr val="FFFFFF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217F83F-64CC-2381-B940-B916691F0F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775332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89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4AD978-B39B-05AC-0A7F-FD3FFB0CB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Superposed card</a:t>
            </a:r>
            <a:endParaRPr lang="fr-CA" sz="4000">
              <a:solidFill>
                <a:srgbClr val="FFFFFF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DCDDAB4-1A90-F93D-E1B7-25FCFF100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000077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1990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1512D0-B20A-ACB0-6877-C8703D4C5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Color changing card</a:t>
            </a:r>
            <a:endParaRPr lang="fr-CA" sz="4000">
              <a:solidFill>
                <a:srgbClr val="FFFFFF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C274EED-AE53-D16A-57A3-FDD61F39B8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012692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0866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58D7B03-E3AA-4CAD-AABC-6F07F9AF1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Balancing card</a:t>
            </a:r>
            <a:endParaRPr lang="fr-CA" sz="4000">
              <a:solidFill>
                <a:srgbClr val="FFFFFF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E187FB6-DA89-054A-6B72-8F39F05701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710597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5356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4C22B28-1DDF-EB9E-65F1-2EA8D79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Uno 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82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8890B2-B888-6E6F-502D-7745BEAAF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Trading card</a:t>
            </a:r>
            <a:endParaRPr lang="fr-CA" sz="4000">
              <a:solidFill>
                <a:srgbClr val="FFFFFF"/>
              </a:solidFill>
            </a:endParaRPr>
          </a:p>
        </p:txBody>
      </p:sp>
      <p:graphicFrame>
        <p:nvGraphicFramePr>
          <p:cNvPr id="32" name="Espace réservé du contenu 2">
            <a:extLst>
              <a:ext uri="{FF2B5EF4-FFF2-40B4-BE49-F238E27FC236}">
                <a16:creationId xmlns:a16="http://schemas.microsoft.com/office/drawing/2014/main" id="{DA4748B4-263C-C4E8-795F-C69122CAF2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072516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4168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5EF37D-864E-66AC-FCCC-5EAAD5CFB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Funny card</a:t>
            </a:r>
            <a:endParaRPr lang="fr-CA" sz="4000">
              <a:solidFill>
                <a:srgbClr val="FFFFFF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90B7A47-5A66-8FA7-1D21-6166FE0ED5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459531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203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0C54E8A-F898-5B6E-EE06-D2B6E3BBA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Ways of exploration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52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bot gris avec boutons colorés">
            <a:extLst>
              <a:ext uri="{FF2B5EF4-FFF2-40B4-BE49-F238E27FC236}">
                <a16:creationId xmlns:a16="http://schemas.microsoft.com/office/drawing/2014/main" id="{25AD0E00-9E03-D00B-EC2D-9F95B72C6B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92" r="-2" b="-2"/>
          <a:stretch>
            <a:fillRect/>
          </a:stretch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551D31-F830-596C-2888-B66E308A7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Add a second level bot</a:t>
            </a:r>
          </a:p>
        </p:txBody>
      </p:sp>
    </p:spTree>
    <p:extLst>
      <p:ext uri="{BB962C8B-B14F-4D97-AF65-F5344CB8AC3E}">
        <p14:creationId xmlns:p14="http://schemas.microsoft.com/office/powerpoint/2010/main" val="3039049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0A443-4469-B170-2541-280743389C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34" r="19309"/>
          <a:stretch>
            <a:fillRect/>
          </a:stretch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D863D1-FE00-7B7E-422B-62B917BA9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400">
                <a:solidFill>
                  <a:srgbClr val="FFFFFF"/>
                </a:solidFill>
              </a:rPr>
              <a:t>Develop enough bots so they can play together and the spectator can bet on the winner</a:t>
            </a:r>
          </a:p>
        </p:txBody>
      </p:sp>
    </p:spTree>
    <p:extLst>
      <p:ext uri="{BB962C8B-B14F-4D97-AF65-F5344CB8AC3E}">
        <p14:creationId xmlns:p14="http://schemas.microsoft.com/office/powerpoint/2010/main" val="4284768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067B639-6CB7-2FDF-B9D5-35169F555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Uno classical mechanics</a:t>
            </a:r>
          </a:p>
        </p:txBody>
      </p:sp>
    </p:spTree>
    <p:extLst>
      <p:ext uri="{BB962C8B-B14F-4D97-AF65-F5344CB8AC3E}">
        <p14:creationId xmlns:p14="http://schemas.microsoft.com/office/powerpoint/2010/main" val="4255427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62D6FA-6AA2-2F79-340E-01FBBFB7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Main mechanics</a:t>
            </a:r>
            <a:endParaRPr lang="fr-CA" sz="4000">
              <a:solidFill>
                <a:srgbClr val="FFFFFF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E83FD2B1-7A88-2F4A-E902-9B42B1C6C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1631638"/>
              </p:ext>
            </p:extLst>
          </p:nvPr>
        </p:nvGraphicFramePr>
        <p:xfrm>
          <a:off x="4905052" y="640080"/>
          <a:ext cx="6666833" cy="5564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814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37E1991-A738-40AD-CE92-AE8202AE1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 for some Quantum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92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78709B8-B2D2-3F71-39A9-C94DCE07F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What we kept from the classical game</a:t>
            </a:r>
            <a:endParaRPr lang="fr-CA" sz="4000">
              <a:solidFill>
                <a:srgbClr val="FFFFFF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9E9AD81-53A5-8F34-E357-EB3C1D33C7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080413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6235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7806062-06C2-7127-22B6-F43495EB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Where did we add Quantum</a:t>
            </a:r>
            <a:endParaRPr lang="fr-CA" sz="4000">
              <a:solidFill>
                <a:srgbClr val="FFFFFF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7570EC09-9026-DB7D-5FBF-7E92065987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728699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3278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9E144A-F76C-038B-FECC-F9C087EA8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Initialization of the game</a:t>
            </a:r>
            <a:endParaRPr lang="fr-CA" sz="400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C8AE12-A172-52AB-B685-C43906737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fr-FR" sz="2000" dirty="0"/>
              <a:t>Quantum </a:t>
            </a:r>
            <a:r>
              <a:rPr lang="fr-FR" sz="2000" dirty="0" err="1"/>
              <a:t>shuffling</a:t>
            </a:r>
            <a:endParaRPr lang="fr-FR" sz="2000" dirty="0"/>
          </a:p>
          <a:p>
            <a:pPr marL="457200" lvl="1" indent="0">
              <a:buNone/>
            </a:pPr>
            <a:r>
              <a:rPr lang="fr-FR" sz="2000" dirty="0" err="1"/>
              <a:t>Generate</a:t>
            </a:r>
            <a:r>
              <a:rPr lang="fr-FR" sz="2000" dirty="0"/>
              <a:t> a quantum </a:t>
            </a:r>
            <a:r>
              <a:rPr lang="fr-FR" sz="2000" dirty="0" err="1"/>
              <a:t>random</a:t>
            </a:r>
            <a:r>
              <a:rPr lang="fr-FR" sz="2000" dirty="0"/>
              <a:t> </a:t>
            </a:r>
            <a:r>
              <a:rPr lang="fr-FR" sz="2000" dirty="0" err="1"/>
              <a:t>number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an Hadamard </a:t>
            </a:r>
            <a:r>
              <a:rPr lang="fr-FR" sz="2000" dirty="0" err="1"/>
              <a:t>tower</a:t>
            </a:r>
            <a:r>
              <a:rPr lang="fr-FR" sz="2000" dirty="0"/>
              <a:t> to </a:t>
            </a:r>
            <a:r>
              <a:rPr lang="fr-FR" sz="2000" dirty="0" err="1"/>
              <a:t>shuffle</a:t>
            </a:r>
            <a:r>
              <a:rPr lang="fr-FR" sz="2000" dirty="0"/>
              <a:t> the deck </a:t>
            </a:r>
            <a:r>
              <a:rPr lang="fr-FR" sz="2000" dirty="0" err="1"/>
              <a:t>with</a:t>
            </a:r>
            <a:endParaRPr lang="fr-CA" sz="2000" dirty="0"/>
          </a:p>
        </p:txBody>
      </p:sp>
    </p:spTree>
    <p:extLst>
      <p:ext uri="{BB962C8B-B14F-4D97-AF65-F5344CB8AC3E}">
        <p14:creationId xmlns:p14="http://schemas.microsoft.com/office/powerpoint/2010/main" val="223079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6A472F-EDAB-1B60-B769-A3DA46E3D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Winning condition</a:t>
            </a:r>
            <a:endParaRPr lang="fr-CA" sz="400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7EA395-EFC2-904D-C435-04D48BE0D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endParaRPr lang="fr-CA" sz="2000"/>
          </a:p>
        </p:txBody>
      </p:sp>
    </p:spTree>
    <p:extLst>
      <p:ext uri="{BB962C8B-B14F-4D97-AF65-F5344CB8AC3E}">
        <p14:creationId xmlns:p14="http://schemas.microsoft.com/office/powerpoint/2010/main" val="319507338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536</Words>
  <Application>Microsoft Office PowerPoint</Application>
  <PresentationFormat>Grand écran</PresentationFormat>
  <Paragraphs>86</Paragraphs>
  <Slides>24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Thème Office</vt:lpstr>
      <vt:lpstr>Quantum you know</vt:lpstr>
      <vt:lpstr>Why Uno ?</vt:lpstr>
      <vt:lpstr>Uno classical mechanics</vt:lpstr>
      <vt:lpstr>Main mechanics</vt:lpstr>
      <vt:lpstr>Time for some Quantum</vt:lpstr>
      <vt:lpstr>What we kept from the classical game</vt:lpstr>
      <vt:lpstr>Where did we add Quantum</vt:lpstr>
      <vt:lpstr>Initialization of the game</vt:lpstr>
      <vt:lpstr>Winning condition</vt:lpstr>
      <vt:lpstr>Bots to play with</vt:lpstr>
      <vt:lpstr>Special cards</vt:lpstr>
      <vt:lpstr>Random drawing card</vt:lpstr>
      <vt:lpstr>Search card</vt:lpstr>
      <vt:lpstr>Hand shuffling card</vt:lpstr>
      <vt:lpstr>Teleportation card</vt:lpstr>
      <vt:lpstr>Hand swapping card</vt:lpstr>
      <vt:lpstr>Superposed card</vt:lpstr>
      <vt:lpstr>Color changing card</vt:lpstr>
      <vt:lpstr>Balancing card</vt:lpstr>
      <vt:lpstr>Trading card</vt:lpstr>
      <vt:lpstr>Funny card</vt:lpstr>
      <vt:lpstr>Ways of exploration</vt:lpstr>
      <vt:lpstr>Add a second level bot</vt:lpstr>
      <vt:lpstr>Develop enough bots so they can play together and the spectator can bet on the winner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Gasnier, Pacôme</dc:creator>
  <cp:lastModifiedBy>Gasnier, Pacôme</cp:lastModifiedBy>
  <cp:revision>7</cp:revision>
  <dcterms:created xsi:type="dcterms:W3CDTF">2025-06-20T04:07:47Z</dcterms:created>
  <dcterms:modified xsi:type="dcterms:W3CDTF">2025-06-20T07:46:20Z</dcterms:modified>
</cp:coreProperties>
</file>